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1" r:id="rId1"/>
  </p:sldMasterIdLst>
  <p:sldIdLst>
    <p:sldId id="256" r:id="rId2"/>
    <p:sldId id="257" r:id="rId3"/>
    <p:sldId id="258" r:id="rId4"/>
    <p:sldId id="259" r:id="rId5"/>
    <p:sldId id="261" r:id="rId6"/>
    <p:sldId id="262" r:id="rId7"/>
    <p:sldId id="263" r:id="rId8"/>
    <p:sldId id="264" r:id="rId9"/>
    <p:sldId id="273" r:id="rId10"/>
    <p:sldId id="265" r:id="rId11"/>
    <p:sldId id="266" r:id="rId12"/>
    <p:sldId id="267" r:id="rId13"/>
    <p:sldId id="269" r:id="rId14"/>
    <p:sldId id="270" r:id="rId15"/>
    <p:sldId id="274" r:id="rId16"/>
    <p:sldId id="271" r:id="rId17"/>
    <p:sldId id="272" r:id="rId18"/>
    <p:sldId id="275" r:id="rId19"/>
    <p:sldId id="276" r:id="rId20"/>
    <p:sldId id="277" r:id="rId21"/>
    <p:sldId id="278" r:id="rId22"/>
    <p:sldId id="260" r:id="rId23"/>
    <p:sldId id="281" r:id="rId24"/>
    <p:sldId id="282" r:id="rId25"/>
    <p:sldId id="283" r:id="rId26"/>
    <p:sldId id="284" r:id="rId27"/>
    <p:sldId id="292" r:id="rId28"/>
    <p:sldId id="280" r:id="rId29"/>
    <p:sldId id="286" r:id="rId30"/>
    <p:sldId id="285" r:id="rId31"/>
    <p:sldId id="287" r:id="rId32"/>
    <p:sldId id="288" r:id="rId33"/>
    <p:sldId id="289" r:id="rId34"/>
    <p:sldId id="290" r:id="rId35"/>
    <p:sldId id="291"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B1BEB3-707E-4E10-8483-7B98F3779A19}" v="2" dt="2022-10-18T10:33:15.339"/>
    <p1510:client id="{1426E4FA-12B5-45CE-860B-A568873630C6}" v="3545" dt="2022-10-18T11:17:07.074"/>
    <p1510:client id="{47271B9F-99F6-4589-B941-A08F06A4DF16}" v="15" dt="2022-10-18T09:30:22.305"/>
    <p1510:client id="{8390B92C-94FB-4FEA-AFF6-CB66DB5957B9}" v="1682" dt="2022-10-18T10:52:46.188"/>
    <p1510:client id="{C6D45493-B096-BF47-BBEF-C80092ABE7E7}" v="1315" dt="2022-10-17T18:12:05.3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624"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047ACD-9D17-4E7E-A1B3-3158F5D2913C}" type="doc">
      <dgm:prSet loTypeId="urn:microsoft.com/office/officeart/2016/7/layout/ChevronBlockProcess" loCatId="process" qsTypeId="urn:microsoft.com/office/officeart/2005/8/quickstyle/simple1" qsCatId="simple" csTypeId="urn:microsoft.com/office/officeart/2005/8/colors/accent1_2" csCatId="accent1"/>
      <dgm:spPr/>
      <dgm:t>
        <a:bodyPr/>
        <a:lstStyle/>
        <a:p>
          <a:endParaRPr lang="en-US"/>
        </a:p>
      </dgm:t>
    </dgm:pt>
    <dgm:pt modelId="{205FD7E8-4257-4DA0-8FF3-9BFBD1B47121}">
      <dgm:prSet/>
      <dgm:spPr/>
      <dgm:t>
        <a:bodyPr/>
        <a:lstStyle/>
        <a:p>
          <a:r>
            <a:rPr lang="en-US"/>
            <a:t>Add</a:t>
          </a:r>
        </a:p>
      </dgm:t>
    </dgm:pt>
    <dgm:pt modelId="{7E52C2EB-B3F1-43CC-B9D9-6A8CA9BA26EC}" type="parTrans" cxnId="{3B071166-1B7B-4668-AC90-A3A45DE2102C}">
      <dgm:prSet/>
      <dgm:spPr/>
      <dgm:t>
        <a:bodyPr/>
        <a:lstStyle/>
        <a:p>
          <a:endParaRPr lang="en-US"/>
        </a:p>
      </dgm:t>
    </dgm:pt>
    <dgm:pt modelId="{2DF84652-E345-4551-BC17-A49415F62C29}" type="sibTrans" cxnId="{3B071166-1B7B-4668-AC90-A3A45DE2102C}">
      <dgm:prSet/>
      <dgm:spPr/>
      <dgm:t>
        <a:bodyPr/>
        <a:lstStyle/>
        <a:p>
          <a:endParaRPr lang="en-US"/>
        </a:p>
      </dgm:t>
    </dgm:pt>
    <dgm:pt modelId="{CC55542E-36AF-4ECF-A1FD-3FF81BBEA313}">
      <dgm:prSet/>
      <dgm:spPr/>
      <dgm:t>
        <a:bodyPr/>
        <a:lstStyle/>
        <a:p>
          <a:r>
            <a:rPr lang="en-US"/>
            <a:t>Add start vertex S to the queue</a:t>
          </a:r>
        </a:p>
      </dgm:t>
    </dgm:pt>
    <dgm:pt modelId="{2162E2CC-48AD-41E0-A923-518334DC2211}" type="parTrans" cxnId="{96352BC5-BA42-4F0F-B827-DC5D9A99529C}">
      <dgm:prSet/>
      <dgm:spPr/>
      <dgm:t>
        <a:bodyPr/>
        <a:lstStyle/>
        <a:p>
          <a:endParaRPr lang="en-US"/>
        </a:p>
      </dgm:t>
    </dgm:pt>
    <dgm:pt modelId="{7388E96A-21FC-4B7D-95F0-A228630EB26D}" type="sibTrans" cxnId="{96352BC5-BA42-4F0F-B827-DC5D9A99529C}">
      <dgm:prSet/>
      <dgm:spPr/>
      <dgm:t>
        <a:bodyPr/>
        <a:lstStyle/>
        <a:p>
          <a:endParaRPr lang="en-US"/>
        </a:p>
      </dgm:t>
    </dgm:pt>
    <dgm:pt modelId="{058F2220-75EE-4F9E-A6CF-4A1475FBB86C}">
      <dgm:prSet/>
      <dgm:spPr/>
      <dgm:t>
        <a:bodyPr/>
        <a:lstStyle/>
        <a:p>
          <a:r>
            <a:rPr lang="en-US"/>
            <a:t>Remove</a:t>
          </a:r>
        </a:p>
      </dgm:t>
    </dgm:pt>
    <dgm:pt modelId="{12E75047-1721-423D-A4D3-2FE6796C9F22}" type="parTrans" cxnId="{C1B81211-8FFA-4805-B797-9EF922ED3AF8}">
      <dgm:prSet/>
      <dgm:spPr/>
      <dgm:t>
        <a:bodyPr/>
        <a:lstStyle/>
        <a:p>
          <a:endParaRPr lang="en-US"/>
        </a:p>
      </dgm:t>
    </dgm:pt>
    <dgm:pt modelId="{6FB3582E-E031-43BA-9E1E-C5F66483566C}" type="sibTrans" cxnId="{C1B81211-8FFA-4805-B797-9EF922ED3AF8}">
      <dgm:prSet/>
      <dgm:spPr/>
      <dgm:t>
        <a:bodyPr/>
        <a:lstStyle/>
        <a:p>
          <a:endParaRPr lang="en-US"/>
        </a:p>
      </dgm:t>
    </dgm:pt>
    <dgm:pt modelId="{E92D86FC-771D-4414-90BE-5C095E11A5B8}">
      <dgm:prSet/>
      <dgm:spPr/>
      <dgm:t>
        <a:bodyPr/>
        <a:lstStyle/>
        <a:p>
          <a:r>
            <a:rPr lang="en-US"/>
            <a:t>Remove an element from queue</a:t>
          </a:r>
        </a:p>
      </dgm:t>
    </dgm:pt>
    <dgm:pt modelId="{A7D56F99-B205-4374-BB56-6DEDDBB300F5}" type="parTrans" cxnId="{E6EA357E-D65A-4E66-87D3-71DB59CC3089}">
      <dgm:prSet/>
      <dgm:spPr/>
      <dgm:t>
        <a:bodyPr/>
        <a:lstStyle/>
        <a:p>
          <a:endParaRPr lang="en-US"/>
        </a:p>
      </dgm:t>
    </dgm:pt>
    <dgm:pt modelId="{1D4A6148-DF4F-483F-A49F-49BBFC46814F}" type="sibTrans" cxnId="{E6EA357E-D65A-4E66-87D3-71DB59CC3089}">
      <dgm:prSet/>
      <dgm:spPr/>
      <dgm:t>
        <a:bodyPr/>
        <a:lstStyle/>
        <a:p>
          <a:endParaRPr lang="en-US"/>
        </a:p>
      </dgm:t>
    </dgm:pt>
    <dgm:pt modelId="{0915004D-94EB-4C85-A21D-F49918AE4B7C}">
      <dgm:prSet/>
      <dgm:spPr/>
      <dgm:t>
        <a:bodyPr/>
        <a:lstStyle/>
        <a:p>
          <a:r>
            <a:rPr lang="en-US"/>
            <a:t>Add</a:t>
          </a:r>
        </a:p>
      </dgm:t>
    </dgm:pt>
    <dgm:pt modelId="{BA4EE124-16F8-4AEB-928B-AED240C74CC7}" type="parTrans" cxnId="{C6AA3528-1172-42CC-A177-F742F135BB0E}">
      <dgm:prSet/>
      <dgm:spPr/>
      <dgm:t>
        <a:bodyPr/>
        <a:lstStyle/>
        <a:p>
          <a:endParaRPr lang="en-US"/>
        </a:p>
      </dgm:t>
    </dgm:pt>
    <dgm:pt modelId="{6C523897-8D09-4144-BE69-FCBEA15717D4}" type="sibTrans" cxnId="{C6AA3528-1172-42CC-A177-F742F135BB0E}">
      <dgm:prSet/>
      <dgm:spPr/>
      <dgm:t>
        <a:bodyPr/>
        <a:lstStyle/>
        <a:p>
          <a:endParaRPr lang="en-US"/>
        </a:p>
      </dgm:t>
    </dgm:pt>
    <dgm:pt modelId="{09746326-C82B-408E-91EE-A22F06E5663C}">
      <dgm:prSet/>
      <dgm:spPr/>
      <dgm:t>
        <a:bodyPr/>
        <a:lstStyle/>
        <a:p>
          <a:r>
            <a:rPr lang="en-US"/>
            <a:t>Add all its unvisited adjacent vertices to queue</a:t>
          </a:r>
        </a:p>
      </dgm:t>
    </dgm:pt>
    <dgm:pt modelId="{05773F7C-6E49-4D2F-BAAC-68D042B7C26E}" type="parTrans" cxnId="{A1A6D169-E5F3-4B29-8619-E7D4C59BC367}">
      <dgm:prSet/>
      <dgm:spPr/>
      <dgm:t>
        <a:bodyPr/>
        <a:lstStyle/>
        <a:p>
          <a:endParaRPr lang="en-US"/>
        </a:p>
      </dgm:t>
    </dgm:pt>
    <dgm:pt modelId="{53DF319F-C2D7-4ED5-B202-57A7A1C2800D}" type="sibTrans" cxnId="{A1A6D169-E5F3-4B29-8619-E7D4C59BC367}">
      <dgm:prSet/>
      <dgm:spPr/>
      <dgm:t>
        <a:bodyPr/>
        <a:lstStyle/>
        <a:p>
          <a:endParaRPr lang="en-US"/>
        </a:p>
      </dgm:t>
    </dgm:pt>
    <dgm:pt modelId="{A3ABF2A7-FFEB-42D5-8B13-CBE7F65E19BD}">
      <dgm:prSet/>
      <dgm:spPr/>
      <dgm:t>
        <a:bodyPr/>
        <a:lstStyle/>
        <a:p>
          <a:r>
            <a:rPr lang="en-US"/>
            <a:t>Repeat</a:t>
          </a:r>
        </a:p>
      </dgm:t>
    </dgm:pt>
    <dgm:pt modelId="{02894036-5CC2-410E-8709-579747EEC964}" type="parTrans" cxnId="{3C0D0BB9-55DE-47F0-8AE1-86ED412FB9EC}">
      <dgm:prSet/>
      <dgm:spPr/>
      <dgm:t>
        <a:bodyPr/>
        <a:lstStyle/>
        <a:p>
          <a:endParaRPr lang="en-US"/>
        </a:p>
      </dgm:t>
    </dgm:pt>
    <dgm:pt modelId="{374C815F-53D9-495F-A0E2-54BB78F6817E}" type="sibTrans" cxnId="{3C0D0BB9-55DE-47F0-8AE1-86ED412FB9EC}">
      <dgm:prSet/>
      <dgm:spPr/>
      <dgm:t>
        <a:bodyPr/>
        <a:lstStyle/>
        <a:p>
          <a:endParaRPr lang="en-US"/>
        </a:p>
      </dgm:t>
    </dgm:pt>
    <dgm:pt modelId="{CBF7D6D5-55D4-4393-9303-9D3FEBC4822C}">
      <dgm:prSet/>
      <dgm:spPr/>
      <dgm:t>
        <a:bodyPr/>
        <a:lstStyle/>
        <a:p>
          <a:r>
            <a:rPr lang="en-US"/>
            <a:t>Repeat from step 2 until queue is empty</a:t>
          </a:r>
        </a:p>
      </dgm:t>
    </dgm:pt>
    <dgm:pt modelId="{9085D4EF-8B8A-4EB0-9A41-77B27F6BA48E}" type="parTrans" cxnId="{8059882E-D28D-4941-9D8F-586A3DC096D8}">
      <dgm:prSet/>
      <dgm:spPr/>
      <dgm:t>
        <a:bodyPr/>
        <a:lstStyle/>
        <a:p>
          <a:endParaRPr lang="en-US"/>
        </a:p>
      </dgm:t>
    </dgm:pt>
    <dgm:pt modelId="{BE25D01F-1E23-40B1-9829-955F2DB7AA32}" type="sibTrans" cxnId="{8059882E-D28D-4941-9D8F-586A3DC096D8}">
      <dgm:prSet/>
      <dgm:spPr/>
      <dgm:t>
        <a:bodyPr/>
        <a:lstStyle/>
        <a:p>
          <a:endParaRPr lang="en-US"/>
        </a:p>
      </dgm:t>
    </dgm:pt>
    <dgm:pt modelId="{C4A4F8A9-4B70-334B-B5AC-63EC1FD803F5}" type="pres">
      <dgm:prSet presAssocID="{35047ACD-9D17-4E7E-A1B3-3158F5D2913C}" presName="Name0" presStyleCnt="0">
        <dgm:presLayoutVars>
          <dgm:dir/>
          <dgm:animLvl val="lvl"/>
          <dgm:resizeHandles val="exact"/>
        </dgm:presLayoutVars>
      </dgm:prSet>
      <dgm:spPr/>
    </dgm:pt>
    <dgm:pt modelId="{34B83629-5408-7843-B6FD-F04C48E992FC}" type="pres">
      <dgm:prSet presAssocID="{205FD7E8-4257-4DA0-8FF3-9BFBD1B47121}" presName="composite" presStyleCnt="0"/>
      <dgm:spPr/>
    </dgm:pt>
    <dgm:pt modelId="{C7D99C1B-18B3-4B45-801B-E74C6979A1BF}" type="pres">
      <dgm:prSet presAssocID="{205FD7E8-4257-4DA0-8FF3-9BFBD1B47121}" presName="parTx" presStyleLbl="alignNode1" presStyleIdx="0" presStyleCnt="4">
        <dgm:presLayoutVars>
          <dgm:chMax val="0"/>
          <dgm:chPref val="0"/>
        </dgm:presLayoutVars>
      </dgm:prSet>
      <dgm:spPr/>
    </dgm:pt>
    <dgm:pt modelId="{EC674ECD-CC88-FF42-8A36-22E2AA7162CE}" type="pres">
      <dgm:prSet presAssocID="{205FD7E8-4257-4DA0-8FF3-9BFBD1B47121}" presName="desTx" presStyleLbl="alignAccFollowNode1" presStyleIdx="0" presStyleCnt="4">
        <dgm:presLayoutVars/>
      </dgm:prSet>
      <dgm:spPr/>
    </dgm:pt>
    <dgm:pt modelId="{8DF3F7B5-0EFE-B94C-B4FE-9A55D89D58EB}" type="pres">
      <dgm:prSet presAssocID="{2DF84652-E345-4551-BC17-A49415F62C29}" presName="space" presStyleCnt="0"/>
      <dgm:spPr/>
    </dgm:pt>
    <dgm:pt modelId="{57375323-6F4C-2E46-A6DD-7D49F03CAB41}" type="pres">
      <dgm:prSet presAssocID="{058F2220-75EE-4F9E-A6CF-4A1475FBB86C}" presName="composite" presStyleCnt="0"/>
      <dgm:spPr/>
    </dgm:pt>
    <dgm:pt modelId="{4DE96DD8-7DA9-5348-B228-F3352969A5FE}" type="pres">
      <dgm:prSet presAssocID="{058F2220-75EE-4F9E-A6CF-4A1475FBB86C}" presName="parTx" presStyleLbl="alignNode1" presStyleIdx="1" presStyleCnt="4">
        <dgm:presLayoutVars>
          <dgm:chMax val="0"/>
          <dgm:chPref val="0"/>
        </dgm:presLayoutVars>
      </dgm:prSet>
      <dgm:spPr/>
    </dgm:pt>
    <dgm:pt modelId="{5CEC0BBD-E8C2-5B42-8CD5-691E2DF3D585}" type="pres">
      <dgm:prSet presAssocID="{058F2220-75EE-4F9E-A6CF-4A1475FBB86C}" presName="desTx" presStyleLbl="alignAccFollowNode1" presStyleIdx="1" presStyleCnt="4">
        <dgm:presLayoutVars/>
      </dgm:prSet>
      <dgm:spPr/>
    </dgm:pt>
    <dgm:pt modelId="{5E289E49-DD17-9A4C-BE7E-D7DB6C29E6D3}" type="pres">
      <dgm:prSet presAssocID="{6FB3582E-E031-43BA-9E1E-C5F66483566C}" presName="space" presStyleCnt="0"/>
      <dgm:spPr/>
    </dgm:pt>
    <dgm:pt modelId="{73ACFDBE-537F-5F47-8430-6E30B66A13ED}" type="pres">
      <dgm:prSet presAssocID="{0915004D-94EB-4C85-A21D-F49918AE4B7C}" presName="composite" presStyleCnt="0"/>
      <dgm:spPr/>
    </dgm:pt>
    <dgm:pt modelId="{7F3EFC88-40D4-9040-8B23-98D253D69D2D}" type="pres">
      <dgm:prSet presAssocID="{0915004D-94EB-4C85-A21D-F49918AE4B7C}" presName="parTx" presStyleLbl="alignNode1" presStyleIdx="2" presStyleCnt="4">
        <dgm:presLayoutVars>
          <dgm:chMax val="0"/>
          <dgm:chPref val="0"/>
        </dgm:presLayoutVars>
      </dgm:prSet>
      <dgm:spPr/>
    </dgm:pt>
    <dgm:pt modelId="{9F75D259-C3B8-4740-A0D6-F6584A6B66E8}" type="pres">
      <dgm:prSet presAssocID="{0915004D-94EB-4C85-A21D-F49918AE4B7C}" presName="desTx" presStyleLbl="alignAccFollowNode1" presStyleIdx="2" presStyleCnt="4">
        <dgm:presLayoutVars/>
      </dgm:prSet>
      <dgm:spPr/>
    </dgm:pt>
    <dgm:pt modelId="{51E5B575-2E1C-8341-81EE-0955CB4F309D}" type="pres">
      <dgm:prSet presAssocID="{6C523897-8D09-4144-BE69-FCBEA15717D4}" presName="space" presStyleCnt="0"/>
      <dgm:spPr/>
    </dgm:pt>
    <dgm:pt modelId="{0849281F-F5D0-3448-85DB-46288EF03A02}" type="pres">
      <dgm:prSet presAssocID="{A3ABF2A7-FFEB-42D5-8B13-CBE7F65E19BD}" presName="composite" presStyleCnt="0"/>
      <dgm:spPr/>
    </dgm:pt>
    <dgm:pt modelId="{583FECE8-A1C0-3144-BDD7-73D330112625}" type="pres">
      <dgm:prSet presAssocID="{A3ABF2A7-FFEB-42D5-8B13-CBE7F65E19BD}" presName="parTx" presStyleLbl="alignNode1" presStyleIdx="3" presStyleCnt="4">
        <dgm:presLayoutVars>
          <dgm:chMax val="0"/>
          <dgm:chPref val="0"/>
        </dgm:presLayoutVars>
      </dgm:prSet>
      <dgm:spPr/>
    </dgm:pt>
    <dgm:pt modelId="{1DF0BF07-5E71-6546-9524-EB0A1305D565}" type="pres">
      <dgm:prSet presAssocID="{A3ABF2A7-FFEB-42D5-8B13-CBE7F65E19BD}" presName="desTx" presStyleLbl="alignAccFollowNode1" presStyleIdx="3" presStyleCnt="4">
        <dgm:presLayoutVars/>
      </dgm:prSet>
      <dgm:spPr/>
    </dgm:pt>
  </dgm:ptLst>
  <dgm:cxnLst>
    <dgm:cxn modelId="{C1B81211-8FFA-4805-B797-9EF922ED3AF8}" srcId="{35047ACD-9D17-4E7E-A1B3-3158F5D2913C}" destId="{058F2220-75EE-4F9E-A6CF-4A1475FBB86C}" srcOrd="1" destOrd="0" parTransId="{12E75047-1721-423D-A4D3-2FE6796C9F22}" sibTransId="{6FB3582E-E031-43BA-9E1E-C5F66483566C}"/>
    <dgm:cxn modelId="{C6AA3528-1172-42CC-A177-F742F135BB0E}" srcId="{35047ACD-9D17-4E7E-A1B3-3158F5D2913C}" destId="{0915004D-94EB-4C85-A21D-F49918AE4B7C}" srcOrd="2" destOrd="0" parTransId="{BA4EE124-16F8-4AEB-928B-AED240C74CC7}" sibTransId="{6C523897-8D09-4144-BE69-FCBEA15717D4}"/>
    <dgm:cxn modelId="{8059882E-D28D-4941-9D8F-586A3DC096D8}" srcId="{A3ABF2A7-FFEB-42D5-8B13-CBE7F65E19BD}" destId="{CBF7D6D5-55D4-4393-9303-9D3FEBC4822C}" srcOrd="0" destOrd="0" parTransId="{9085D4EF-8B8A-4EB0-9A41-77B27F6BA48E}" sibTransId="{BE25D01F-1E23-40B1-9829-955F2DB7AA32}"/>
    <dgm:cxn modelId="{3B071166-1B7B-4668-AC90-A3A45DE2102C}" srcId="{35047ACD-9D17-4E7E-A1B3-3158F5D2913C}" destId="{205FD7E8-4257-4DA0-8FF3-9BFBD1B47121}" srcOrd="0" destOrd="0" parTransId="{7E52C2EB-B3F1-43CC-B9D9-6A8CA9BA26EC}" sibTransId="{2DF84652-E345-4551-BC17-A49415F62C29}"/>
    <dgm:cxn modelId="{68666F46-E928-F343-ACC3-CE214029A26C}" type="presOf" srcId="{09746326-C82B-408E-91EE-A22F06E5663C}" destId="{9F75D259-C3B8-4740-A0D6-F6584A6B66E8}" srcOrd="0" destOrd="0" presId="urn:microsoft.com/office/officeart/2016/7/layout/ChevronBlockProcess"/>
    <dgm:cxn modelId="{D5C2BD69-91B0-D940-8172-EDD3ECF2CC94}" type="presOf" srcId="{35047ACD-9D17-4E7E-A1B3-3158F5D2913C}" destId="{C4A4F8A9-4B70-334B-B5AC-63EC1FD803F5}" srcOrd="0" destOrd="0" presId="urn:microsoft.com/office/officeart/2016/7/layout/ChevronBlockProcess"/>
    <dgm:cxn modelId="{A1A6D169-E5F3-4B29-8619-E7D4C59BC367}" srcId="{0915004D-94EB-4C85-A21D-F49918AE4B7C}" destId="{09746326-C82B-408E-91EE-A22F06E5663C}" srcOrd="0" destOrd="0" parTransId="{05773F7C-6E49-4D2F-BAAC-68D042B7C26E}" sibTransId="{53DF319F-C2D7-4ED5-B202-57A7A1C2800D}"/>
    <dgm:cxn modelId="{70648057-BA0D-8D4C-8610-EE5FB3129A9F}" type="presOf" srcId="{CC55542E-36AF-4ECF-A1FD-3FF81BBEA313}" destId="{EC674ECD-CC88-FF42-8A36-22E2AA7162CE}" srcOrd="0" destOrd="0" presId="urn:microsoft.com/office/officeart/2016/7/layout/ChevronBlockProcess"/>
    <dgm:cxn modelId="{E6EA357E-D65A-4E66-87D3-71DB59CC3089}" srcId="{058F2220-75EE-4F9E-A6CF-4A1475FBB86C}" destId="{E92D86FC-771D-4414-90BE-5C095E11A5B8}" srcOrd="0" destOrd="0" parTransId="{A7D56F99-B205-4374-BB56-6DEDDBB300F5}" sibTransId="{1D4A6148-DF4F-483F-A49F-49BBFC46814F}"/>
    <dgm:cxn modelId="{49F27786-6F16-9849-A7FA-631B8867A204}" type="presOf" srcId="{058F2220-75EE-4F9E-A6CF-4A1475FBB86C}" destId="{4DE96DD8-7DA9-5348-B228-F3352969A5FE}" srcOrd="0" destOrd="0" presId="urn:microsoft.com/office/officeart/2016/7/layout/ChevronBlockProcess"/>
    <dgm:cxn modelId="{2F80CE96-01C5-7447-B8AA-96291FB18E48}" type="presOf" srcId="{CBF7D6D5-55D4-4393-9303-9D3FEBC4822C}" destId="{1DF0BF07-5E71-6546-9524-EB0A1305D565}" srcOrd="0" destOrd="0" presId="urn:microsoft.com/office/officeart/2016/7/layout/ChevronBlockProcess"/>
    <dgm:cxn modelId="{3C0D0BB9-55DE-47F0-8AE1-86ED412FB9EC}" srcId="{35047ACD-9D17-4E7E-A1B3-3158F5D2913C}" destId="{A3ABF2A7-FFEB-42D5-8B13-CBE7F65E19BD}" srcOrd="3" destOrd="0" parTransId="{02894036-5CC2-410E-8709-579747EEC964}" sibTransId="{374C815F-53D9-495F-A0E2-54BB78F6817E}"/>
    <dgm:cxn modelId="{96352BC5-BA42-4F0F-B827-DC5D9A99529C}" srcId="{205FD7E8-4257-4DA0-8FF3-9BFBD1B47121}" destId="{CC55542E-36AF-4ECF-A1FD-3FF81BBEA313}" srcOrd="0" destOrd="0" parTransId="{2162E2CC-48AD-41E0-A923-518334DC2211}" sibTransId="{7388E96A-21FC-4B7D-95F0-A228630EB26D}"/>
    <dgm:cxn modelId="{67B81ACD-42E8-9347-8A9B-8039F43CA0A5}" type="presOf" srcId="{E92D86FC-771D-4414-90BE-5C095E11A5B8}" destId="{5CEC0BBD-E8C2-5B42-8CD5-691E2DF3D585}" srcOrd="0" destOrd="0" presId="urn:microsoft.com/office/officeart/2016/7/layout/ChevronBlockProcess"/>
    <dgm:cxn modelId="{E2E618ED-EB49-124B-ACA3-367A6D34599E}" type="presOf" srcId="{A3ABF2A7-FFEB-42D5-8B13-CBE7F65E19BD}" destId="{583FECE8-A1C0-3144-BDD7-73D330112625}" srcOrd="0" destOrd="0" presId="urn:microsoft.com/office/officeart/2016/7/layout/ChevronBlockProcess"/>
    <dgm:cxn modelId="{BD49D1F4-BF44-A643-84AF-54227359BA41}" type="presOf" srcId="{205FD7E8-4257-4DA0-8FF3-9BFBD1B47121}" destId="{C7D99C1B-18B3-4B45-801B-E74C6979A1BF}" srcOrd="0" destOrd="0" presId="urn:microsoft.com/office/officeart/2016/7/layout/ChevronBlockProcess"/>
    <dgm:cxn modelId="{147448F8-90E4-0C43-93B3-171471E38D52}" type="presOf" srcId="{0915004D-94EB-4C85-A21D-F49918AE4B7C}" destId="{7F3EFC88-40D4-9040-8B23-98D253D69D2D}" srcOrd="0" destOrd="0" presId="urn:microsoft.com/office/officeart/2016/7/layout/ChevronBlockProcess"/>
    <dgm:cxn modelId="{C0498635-1899-074F-8BFE-58483C0A16B5}" type="presParOf" srcId="{C4A4F8A9-4B70-334B-B5AC-63EC1FD803F5}" destId="{34B83629-5408-7843-B6FD-F04C48E992FC}" srcOrd="0" destOrd="0" presId="urn:microsoft.com/office/officeart/2016/7/layout/ChevronBlockProcess"/>
    <dgm:cxn modelId="{2C71938E-31CF-9444-8557-83BC9E77ECE2}" type="presParOf" srcId="{34B83629-5408-7843-B6FD-F04C48E992FC}" destId="{C7D99C1B-18B3-4B45-801B-E74C6979A1BF}" srcOrd="0" destOrd="0" presId="urn:microsoft.com/office/officeart/2016/7/layout/ChevronBlockProcess"/>
    <dgm:cxn modelId="{23A7B157-9AA5-3549-AA84-31080F0F3AE6}" type="presParOf" srcId="{34B83629-5408-7843-B6FD-F04C48E992FC}" destId="{EC674ECD-CC88-FF42-8A36-22E2AA7162CE}" srcOrd="1" destOrd="0" presId="urn:microsoft.com/office/officeart/2016/7/layout/ChevronBlockProcess"/>
    <dgm:cxn modelId="{6EBF3D52-849F-DB40-901A-65383D18BA53}" type="presParOf" srcId="{C4A4F8A9-4B70-334B-B5AC-63EC1FD803F5}" destId="{8DF3F7B5-0EFE-B94C-B4FE-9A55D89D58EB}" srcOrd="1" destOrd="0" presId="urn:microsoft.com/office/officeart/2016/7/layout/ChevronBlockProcess"/>
    <dgm:cxn modelId="{2155E4BB-64F3-B141-8D69-0CC03432D269}" type="presParOf" srcId="{C4A4F8A9-4B70-334B-B5AC-63EC1FD803F5}" destId="{57375323-6F4C-2E46-A6DD-7D49F03CAB41}" srcOrd="2" destOrd="0" presId="urn:microsoft.com/office/officeart/2016/7/layout/ChevronBlockProcess"/>
    <dgm:cxn modelId="{D9B96005-4490-6343-A043-EA5F1BEF9D5F}" type="presParOf" srcId="{57375323-6F4C-2E46-A6DD-7D49F03CAB41}" destId="{4DE96DD8-7DA9-5348-B228-F3352969A5FE}" srcOrd="0" destOrd="0" presId="urn:microsoft.com/office/officeart/2016/7/layout/ChevronBlockProcess"/>
    <dgm:cxn modelId="{AAB7E16C-1E54-EB4A-9CB9-509452489BC1}" type="presParOf" srcId="{57375323-6F4C-2E46-A6DD-7D49F03CAB41}" destId="{5CEC0BBD-E8C2-5B42-8CD5-691E2DF3D585}" srcOrd="1" destOrd="0" presId="urn:microsoft.com/office/officeart/2016/7/layout/ChevronBlockProcess"/>
    <dgm:cxn modelId="{ED303124-DD6E-A241-B727-DE03F6D22010}" type="presParOf" srcId="{C4A4F8A9-4B70-334B-B5AC-63EC1FD803F5}" destId="{5E289E49-DD17-9A4C-BE7E-D7DB6C29E6D3}" srcOrd="3" destOrd="0" presId="urn:microsoft.com/office/officeart/2016/7/layout/ChevronBlockProcess"/>
    <dgm:cxn modelId="{B76716B9-3F6F-B44F-B708-C3D386F350EF}" type="presParOf" srcId="{C4A4F8A9-4B70-334B-B5AC-63EC1FD803F5}" destId="{73ACFDBE-537F-5F47-8430-6E30B66A13ED}" srcOrd="4" destOrd="0" presId="urn:microsoft.com/office/officeart/2016/7/layout/ChevronBlockProcess"/>
    <dgm:cxn modelId="{B5EDA65E-8BA4-544E-829D-B77F44897388}" type="presParOf" srcId="{73ACFDBE-537F-5F47-8430-6E30B66A13ED}" destId="{7F3EFC88-40D4-9040-8B23-98D253D69D2D}" srcOrd="0" destOrd="0" presId="urn:microsoft.com/office/officeart/2016/7/layout/ChevronBlockProcess"/>
    <dgm:cxn modelId="{BB45B9DC-E6C6-7246-9600-241DCE0F245D}" type="presParOf" srcId="{73ACFDBE-537F-5F47-8430-6E30B66A13ED}" destId="{9F75D259-C3B8-4740-A0D6-F6584A6B66E8}" srcOrd="1" destOrd="0" presId="urn:microsoft.com/office/officeart/2016/7/layout/ChevronBlockProcess"/>
    <dgm:cxn modelId="{00CE4B70-E307-704B-964A-83F3765A8448}" type="presParOf" srcId="{C4A4F8A9-4B70-334B-B5AC-63EC1FD803F5}" destId="{51E5B575-2E1C-8341-81EE-0955CB4F309D}" srcOrd="5" destOrd="0" presId="urn:microsoft.com/office/officeart/2016/7/layout/ChevronBlockProcess"/>
    <dgm:cxn modelId="{35359185-9A95-964B-8D57-5929DDF1A443}" type="presParOf" srcId="{C4A4F8A9-4B70-334B-B5AC-63EC1FD803F5}" destId="{0849281F-F5D0-3448-85DB-46288EF03A02}" srcOrd="6" destOrd="0" presId="urn:microsoft.com/office/officeart/2016/7/layout/ChevronBlockProcess"/>
    <dgm:cxn modelId="{10EBCFDA-4740-B243-9A4A-CDD5F31FBBEB}" type="presParOf" srcId="{0849281F-F5D0-3448-85DB-46288EF03A02}" destId="{583FECE8-A1C0-3144-BDD7-73D330112625}" srcOrd="0" destOrd="0" presId="urn:microsoft.com/office/officeart/2016/7/layout/ChevronBlockProcess"/>
    <dgm:cxn modelId="{BB99F7C9-B99E-5F4B-B952-2A2EF8DCFC1A}" type="presParOf" srcId="{0849281F-F5D0-3448-85DB-46288EF03A02}" destId="{1DF0BF07-5E71-6546-9524-EB0A1305D565}" srcOrd="1" destOrd="0" presId="urn:microsoft.com/office/officeart/2016/7/layout/ChevronBlock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3, 4 } 	Outer for loop iteration 2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2	Inner loop iteration 3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r>
            <a:rPr lang="en-US" err="1"/>
            <a:t>adjacentVertex</a:t>
          </a:r>
          <a:r>
            <a:rPr lang="en-US"/>
            <a:t> = 4	Vertex 4 Is not visited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r>
            <a:rPr lang="en-US"/>
            <a:t> 										Add it to queue and mark it as visited </a:t>
          </a:r>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4 } 		Outer loop iteration 3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3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4 } 	 	Outer loop iteration 3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3	Inner loop iteration 1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r>
            <a:rPr lang="en-US" err="1"/>
            <a:t>adjacentVertex</a:t>
          </a:r>
          <a:r>
            <a:rPr lang="en-US"/>
            <a:t> = 2	Vertex 2 is adjacent to Vertex 3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t>
          </a:r>
          <a:r>
            <a:rPr lang="en-US" err="1"/>
            <a:t>adjacentVertex</a:t>
          </a:r>
          <a:r>
            <a:rPr lang="en-US"/>
            <a:t> of </a:t>
          </a:r>
          <a:r>
            <a:rPr lang="en-US" err="1"/>
            <a:t>currentVertex</a:t>
          </a:r>
          <a:r>
            <a:rPr lang="en-US"/>
            <a:t>:</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4 } 	 	Outer loop iteration 3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3	Inner loop iteration 1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r>
            <a:rPr lang="en-US" err="1"/>
            <a:t>adjacentVertex</a:t>
          </a:r>
          <a:r>
            <a:rPr lang="en-US"/>
            <a:t> = 2	Vertex 2 is already marked as visited. So, we don’t do anything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4 } 	     	Outer loop iteration 4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3	Inner loop iteration 2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r>
            <a:rPr lang="en-US" err="1"/>
            <a:t>adjacentVertex</a:t>
          </a:r>
          <a:r>
            <a:rPr lang="en-US"/>
            <a:t> = 4	Vertex 4 is already marked as visited. So, we don’t do anything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 		Outer loop iteration 4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4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 		Outer loop iteration 4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4	Vertex 2 and 3 are adjacent to Vertex 4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 		Outer loop iteration 4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4	Inner loop iteration 1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Vertex 2, is already marked as visited. So we don’t do anything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 		Outer loop iteration 4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4	Inner loop iteration 1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r>
            <a:rPr lang="en-US" err="1"/>
            <a:t>adjacentVertex</a:t>
          </a:r>
          <a:r>
            <a:rPr lang="en-US"/>
            <a:t> = 3	Vertex 3, is already marked as visited. So we don’t do anything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 		Our queue is empty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So, we don’t have an iteration 5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We’re done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{1}					Initial State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Say start vertex as S = 1</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Mark vertex 1 as visited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r>
            <a:rPr lang="en-US"/>
            <a:t>													Add vertex 1 to the queue</a:t>
          </a:r>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custScaleX="98519"/>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 			Outer loop iteration 1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1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 		Outer loop iteration 1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1	Only Vertex 2 is adjacent to vertex 1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r>
            <a:rPr lang="en-US" err="1"/>
            <a:t>adjacentVertex</a:t>
          </a:r>
          <a:r>
            <a:rPr lang="en-US"/>
            <a:t> = 2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{2} 		Outer loop iteration 1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1	Inner loop iteration 1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r>
            <a:rPr lang="en-US" err="1"/>
            <a:t>adjacentVertex</a:t>
          </a:r>
          <a:r>
            <a:rPr lang="en-US"/>
            <a:t> = 2	Vertex 2 is </a:t>
          </a:r>
          <a:r>
            <a:rPr lang="en-US" err="1"/>
            <a:t>unvisted</a:t>
          </a:r>
          <a:r>
            <a:rPr lang="en-US"/>
            <a:t>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r>
            <a:rPr lang="en-US"/>
            <a:t>										Mark Vertex 2 as visited and add it to the queue</a:t>
          </a:r>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 		Outer loop iteration 2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2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 		Outer loop iteration 2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2	</a:t>
          </a:r>
          <a:r>
            <a:rPr lang="en-US" err="1"/>
            <a:t>Verices</a:t>
          </a:r>
          <a:r>
            <a:rPr lang="en-US"/>
            <a:t> 1, 3, 4 are adjacent to Vertex 2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Let's go by that order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 		Outer loop iteration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2	Inner loop iteration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r>
            <a:rPr lang="en-US" err="1"/>
            <a:t>adjacentVertex</a:t>
          </a:r>
          <a:r>
            <a:rPr lang="en-US"/>
            <a:t> = 1	Vertex 1 is already marked as visited. So, we don’t do anything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endParaRPr lang="en-US"/>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927521C-61C7-4361-A8EC-D9D2E51EF12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520EEB5-6F99-4215-9D83-BBAC8D08B704}">
      <dgm:prSet/>
      <dgm:spPr/>
      <dgm:t>
        <a:bodyPr/>
        <a:lstStyle/>
        <a:p>
          <a:r>
            <a:rPr lang="en-US"/>
            <a:t>mark s as visited </a:t>
          </a:r>
        </a:p>
      </dgm:t>
    </dgm:pt>
    <dgm:pt modelId="{F69A1268-E65A-4F29-BDD5-CE41AE01FD40}" type="parTrans" cxnId="{C2EA37D5-09D4-43AD-A784-090D601ED929}">
      <dgm:prSet/>
      <dgm:spPr/>
      <dgm:t>
        <a:bodyPr/>
        <a:lstStyle/>
        <a:p>
          <a:endParaRPr lang="en-US"/>
        </a:p>
      </dgm:t>
    </dgm:pt>
    <dgm:pt modelId="{9CFB5E5C-81E4-447D-BAF6-9108182AA379}" type="sibTrans" cxnId="{C2EA37D5-09D4-43AD-A784-090D601ED929}">
      <dgm:prSet/>
      <dgm:spPr/>
      <dgm:t>
        <a:bodyPr/>
        <a:lstStyle/>
        <a:p>
          <a:endParaRPr lang="en-US"/>
        </a:p>
      </dgm:t>
    </dgm:pt>
    <dgm:pt modelId="{ADF7205C-F9FE-40DD-99ED-2526131AA6A7}">
      <dgm:prSet/>
      <dgm:spPr/>
      <dgm:t>
        <a:bodyPr/>
        <a:lstStyle/>
        <a:p>
          <a:r>
            <a:rPr lang="en-US"/>
            <a:t>add S to the queue</a:t>
          </a:r>
        </a:p>
      </dgm:t>
    </dgm:pt>
    <dgm:pt modelId="{978C8902-5ACC-478E-8CA2-55B8C9028131}" type="parTrans" cxnId="{F105BA9F-21FB-4B85-8E05-A747A98B3D40}">
      <dgm:prSet/>
      <dgm:spPr/>
      <dgm:t>
        <a:bodyPr/>
        <a:lstStyle/>
        <a:p>
          <a:endParaRPr lang="en-US"/>
        </a:p>
      </dgm:t>
    </dgm:pt>
    <dgm:pt modelId="{EEAFCA3D-F4ED-4162-BC08-ECC2E836F037}" type="sibTrans" cxnId="{F105BA9F-21FB-4B85-8E05-A747A98B3D40}">
      <dgm:prSet/>
      <dgm:spPr/>
      <dgm:t>
        <a:bodyPr/>
        <a:lstStyle/>
        <a:p>
          <a:endParaRPr lang="en-US"/>
        </a:p>
      </dgm:t>
    </dgm:pt>
    <dgm:pt modelId="{9EA0B6DA-6B89-41AD-9234-E2628AC23433}">
      <dgm:prSet/>
      <dgm:spPr/>
      <dgm:t>
        <a:bodyPr/>
        <a:lstStyle/>
        <a:p>
          <a:r>
            <a:rPr lang="en-US"/>
            <a:t>while queue not empty:</a:t>
          </a:r>
        </a:p>
      </dgm:t>
    </dgm:pt>
    <dgm:pt modelId="{E6B4D8BA-12A5-4913-853D-32D3988EAE06}" type="parTrans" cxnId="{CA16CEC9-0DEF-49A0-A143-3B721FBA8BFB}">
      <dgm:prSet/>
      <dgm:spPr/>
      <dgm:t>
        <a:bodyPr/>
        <a:lstStyle/>
        <a:p>
          <a:endParaRPr lang="en-US"/>
        </a:p>
      </dgm:t>
    </dgm:pt>
    <dgm:pt modelId="{E75B750F-23BA-418E-8934-7A3700031E0E}" type="sibTrans" cxnId="{CA16CEC9-0DEF-49A0-A143-3B721FBA8BFB}">
      <dgm:prSet/>
      <dgm:spPr/>
      <dgm:t>
        <a:bodyPr/>
        <a:lstStyle/>
        <a:p>
          <a:endParaRPr lang="en-US"/>
        </a:p>
      </dgm:t>
    </dgm:pt>
    <dgm:pt modelId="{897D2204-FA7A-4AE8-A140-E07252392168}">
      <dgm:prSet/>
      <dgm:spPr/>
      <dgm:t>
        <a:bodyPr/>
        <a:lstStyle/>
        <a:p>
          <a:r>
            <a:rPr lang="en-US"/>
            <a:t>currentVertex = queue.Dequeue</a:t>
          </a:r>
        </a:p>
      </dgm:t>
    </dgm:pt>
    <dgm:pt modelId="{AB6F92C5-FDC7-420E-8C5F-FE6F4FBAE347}" type="parTrans" cxnId="{3B57ED3D-2543-4F73-8CC6-9D15B385073E}">
      <dgm:prSet/>
      <dgm:spPr/>
      <dgm:t>
        <a:bodyPr/>
        <a:lstStyle/>
        <a:p>
          <a:endParaRPr lang="en-US"/>
        </a:p>
      </dgm:t>
    </dgm:pt>
    <dgm:pt modelId="{D01EC1A5-C46A-4E4A-936E-E14A753BA90D}" type="sibTrans" cxnId="{3B57ED3D-2543-4F73-8CC6-9D15B385073E}">
      <dgm:prSet/>
      <dgm:spPr/>
      <dgm:t>
        <a:bodyPr/>
        <a:lstStyle/>
        <a:p>
          <a:endParaRPr lang="en-US"/>
        </a:p>
      </dgm:t>
    </dgm:pt>
    <dgm:pt modelId="{656D9BA0-0B50-4CED-8F56-182E09702B1D}">
      <dgm:prSet/>
      <dgm:spPr/>
      <dgm:t>
        <a:bodyPr/>
        <a:lstStyle/>
        <a:p>
          <a:r>
            <a:rPr lang="en-US"/>
            <a:t>for each adjacentVertex of currentVertex:</a:t>
          </a:r>
        </a:p>
      </dgm:t>
    </dgm:pt>
    <dgm:pt modelId="{A6A628FD-F5E1-40A5-AC1F-5DE73D0D5CF7}" type="parTrans" cxnId="{3C5AB964-7A52-400F-80A0-5325EFBA8D0E}">
      <dgm:prSet/>
      <dgm:spPr/>
      <dgm:t>
        <a:bodyPr/>
        <a:lstStyle/>
        <a:p>
          <a:endParaRPr lang="en-US"/>
        </a:p>
      </dgm:t>
    </dgm:pt>
    <dgm:pt modelId="{307A8F65-90F7-4233-AFF6-4666E5C466CC}" type="sibTrans" cxnId="{3C5AB964-7A52-400F-80A0-5325EFBA8D0E}">
      <dgm:prSet/>
      <dgm:spPr/>
      <dgm:t>
        <a:bodyPr/>
        <a:lstStyle/>
        <a:p>
          <a:endParaRPr lang="en-US"/>
        </a:p>
      </dgm:t>
    </dgm:pt>
    <dgm:pt modelId="{01BD3B9E-06C7-430A-8845-43D47330A39C}">
      <dgm:prSet/>
      <dgm:spPr/>
      <dgm:t>
        <a:bodyPr/>
        <a:lstStyle/>
        <a:p>
          <a:r>
            <a:rPr lang="en-US"/>
            <a:t>if adjacentVertex is unvisited:</a:t>
          </a:r>
        </a:p>
      </dgm:t>
    </dgm:pt>
    <dgm:pt modelId="{EA81ECE8-0EF6-4BC1-93FC-07EABA921F29}" type="parTrans" cxnId="{BD50FA2C-9C8A-48E7-B29D-5E0DE11B0079}">
      <dgm:prSet/>
      <dgm:spPr/>
      <dgm:t>
        <a:bodyPr/>
        <a:lstStyle/>
        <a:p>
          <a:endParaRPr lang="en-US"/>
        </a:p>
      </dgm:t>
    </dgm:pt>
    <dgm:pt modelId="{9F2E0149-557C-417A-86A2-325AA5045091}" type="sibTrans" cxnId="{BD50FA2C-9C8A-48E7-B29D-5E0DE11B0079}">
      <dgm:prSet/>
      <dgm:spPr/>
      <dgm:t>
        <a:bodyPr/>
        <a:lstStyle/>
        <a:p>
          <a:endParaRPr lang="en-US"/>
        </a:p>
      </dgm:t>
    </dgm:pt>
    <dgm:pt modelId="{ACDEFB1B-942D-4B21-A803-72C099C2B1CC}">
      <dgm:prSet/>
      <dgm:spPr/>
      <dgm:t>
        <a:bodyPr/>
        <a:lstStyle/>
        <a:p>
          <a:r>
            <a:rPr lang="en-US"/>
            <a:t>add </a:t>
          </a:r>
          <a:r>
            <a:rPr lang="en-US" err="1"/>
            <a:t>adjacentVertex</a:t>
          </a:r>
          <a:r>
            <a:rPr lang="en-US"/>
            <a:t> to queue</a:t>
          </a:r>
        </a:p>
      </dgm:t>
    </dgm:pt>
    <dgm:pt modelId="{4D509FFD-A4EC-447C-AD34-1ED63F38C095}" type="parTrans" cxnId="{BC1A35E2-70D7-4BCD-B47B-EECAB1852CB4}">
      <dgm:prSet/>
      <dgm:spPr/>
      <dgm:t>
        <a:bodyPr/>
        <a:lstStyle/>
        <a:p>
          <a:endParaRPr lang="en-US"/>
        </a:p>
      </dgm:t>
    </dgm:pt>
    <dgm:pt modelId="{3A9F3DF8-1EA8-4788-9DE3-EB82C012A358}" type="sibTrans" cxnId="{BC1A35E2-70D7-4BCD-B47B-EECAB1852CB4}">
      <dgm:prSet/>
      <dgm:spPr/>
      <dgm:t>
        <a:bodyPr/>
        <a:lstStyle/>
        <a:p>
          <a:endParaRPr lang="en-US"/>
        </a:p>
      </dgm:t>
    </dgm:pt>
    <dgm:pt modelId="{44BA0048-22F4-432D-AD19-B13BB8D9E5ED}">
      <dgm:prSet/>
      <dgm:spPr/>
      <dgm:t>
        <a:bodyPr/>
        <a:lstStyle/>
        <a:p>
          <a:r>
            <a:rPr lang="en-US"/>
            <a:t>mark </a:t>
          </a:r>
          <a:r>
            <a:rPr lang="en-US" err="1"/>
            <a:t>adjacentVertex</a:t>
          </a:r>
          <a:r>
            <a:rPr lang="en-US"/>
            <a:t> as visited </a:t>
          </a:r>
        </a:p>
      </dgm:t>
    </dgm:pt>
    <dgm:pt modelId="{BE536DE5-4BDC-4A59-AC5E-F4BABE075E6A}" type="parTrans" cxnId="{469972F4-1021-4083-A15A-F519B4E1234A}">
      <dgm:prSet/>
      <dgm:spPr/>
      <dgm:t>
        <a:bodyPr/>
        <a:lstStyle/>
        <a:p>
          <a:endParaRPr lang="en-US"/>
        </a:p>
      </dgm:t>
    </dgm:pt>
    <dgm:pt modelId="{E76253AD-9E29-471F-A778-C83A71F931B3}" type="sibTrans" cxnId="{469972F4-1021-4083-A15A-F519B4E1234A}">
      <dgm:prSet/>
      <dgm:spPr/>
      <dgm:t>
        <a:bodyPr/>
        <a:lstStyle/>
        <a:p>
          <a:endParaRPr lang="en-US"/>
        </a:p>
      </dgm:t>
    </dgm:pt>
    <dgm:pt modelId="{CFC8CFE8-EF7C-476F-8DC1-E954A630938C}">
      <dgm:prSet/>
      <dgm:spPr/>
      <dgm:t>
        <a:bodyPr/>
        <a:lstStyle/>
        <a:p>
          <a:r>
            <a:rPr lang="en-US"/>
            <a:t>							queue = { 3 } 		Outer loop iteration 2		</a:t>
          </a:r>
        </a:p>
      </dgm:t>
    </dgm:pt>
    <dgm:pt modelId="{10406185-4000-479F-8A0A-880C290E354C}" type="parTrans" cxnId="{62B9E8BD-E7D9-4C2F-A311-2B34F4E127D5}">
      <dgm:prSet/>
      <dgm:spPr/>
      <dgm:t>
        <a:bodyPr/>
        <a:lstStyle/>
        <a:p>
          <a:endParaRPr lang="en-US"/>
        </a:p>
      </dgm:t>
    </dgm:pt>
    <dgm:pt modelId="{3C95A0E5-D978-4D7B-8425-F1E699EA18AD}" type="sibTrans" cxnId="{62B9E8BD-E7D9-4C2F-A311-2B34F4E127D5}">
      <dgm:prSet/>
      <dgm:spPr/>
      <dgm:t>
        <a:bodyPr/>
        <a:lstStyle/>
        <a:p>
          <a:endParaRPr lang="en-US"/>
        </a:p>
      </dgm:t>
    </dgm:pt>
    <dgm:pt modelId="{EFE3E9B7-EE74-45B7-9F42-AA973F60A2EB}">
      <dgm:prSet/>
      <dgm:spPr/>
      <dgm:t>
        <a:bodyPr/>
        <a:lstStyle/>
        <a:p>
          <a:r>
            <a:rPr lang="en-US"/>
            <a:t>							</a:t>
          </a:r>
          <a:r>
            <a:rPr lang="en-US" err="1"/>
            <a:t>currentVertex</a:t>
          </a:r>
          <a:r>
            <a:rPr lang="en-US"/>
            <a:t> = 2	Inner loop iteration 2				</a:t>
          </a:r>
        </a:p>
      </dgm:t>
    </dgm:pt>
    <dgm:pt modelId="{05C9830E-3207-47A5-9C07-208937519734}" type="parTrans" cxnId="{DB1011FD-61B0-41E2-BA5E-FA0DF6DBAD1F}">
      <dgm:prSet/>
      <dgm:spPr/>
      <dgm:t>
        <a:bodyPr/>
        <a:lstStyle/>
        <a:p>
          <a:endParaRPr lang="en-US"/>
        </a:p>
      </dgm:t>
    </dgm:pt>
    <dgm:pt modelId="{D4D23204-1881-4409-82D4-FB4BFD5642A8}" type="sibTrans" cxnId="{DB1011FD-61B0-41E2-BA5E-FA0DF6DBAD1F}">
      <dgm:prSet/>
      <dgm:spPr/>
      <dgm:t>
        <a:bodyPr/>
        <a:lstStyle/>
        <a:p>
          <a:endParaRPr lang="en-US"/>
        </a:p>
      </dgm:t>
    </dgm:pt>
    <dgm:pt modelId="{6F6B69B4-6027-4905-891F-1C3DBD52B9E0}">
      <dgm:prSet/>
      <dgm:spPr/>
      <dgm:t>
        <a:bodyPr/>
        <a:lstStyle/>
        <a:p>
          <a:r>
            <a:rPr lang="en-US"/>
            <a:t>							</a:t>
          </a:r>
          <a:r>
            <a:rPr lang="en-US" err="1"/>
            <a:t>adjacentVertex</a:t>
          </a:r>
          <a:r>
            <a:rPr lang="en-US"/>
            <a:t> = 3	Vertex 3 not </a:t>
          </a:r>
          <a:r>
            <a:rPr lang="en-US" err="1"/>
            <a:t>visted</a:t>
          </a:r>
          <a:r>
            <a:rPr lang="en-US"/>
            <a:t> 			</a:t>
          </a:r>
        </a:p>
      </dgm:t>
    </dgm:pt>
    <dgm:pt modelId="{1B134967-3863-4789-95CE-69CE16C7D531}" type="parTrans" cxnId="{627DB8A3-B1A8-450D-A569-6C73EAA7CF89}">
      <dgm:prSet/>
      <dgm:spPr/>
      <dgm:t>
        <a:bodyPr/>
        <a:lstStyle/>
        <a:p>
          <a:endParaRPr lang="en-US"/>
        </a:p>
      </dgm:t>
    </dgm:pt>
    <dgm:pt modelId="{2D62E3D3-3DFD-4A10-BE99-030B851218DC}" type="sibTrans" cxnId="{627DB8A3-B1A8-450D-A569-6C73EAA7CF89}">
      <dgm:prSet/>
      <dgm:spPr/>
      <dgm:t>
        <a:bodyPr/>
        <a:lstStyle/>
        <a:p>
          <a:endParaRPr lang="en-US"/>
        </a:p>
      </dgm:t>
    </dgm:pt>
    <dgm:pt modelId="{1F9CCE3E-3B7F-4B67-9CB4-5CA8542588E4}">
      <dgm:prSet/>
      <dgm:spPr/>
      <dgm:t>
        <a:bodyPr/>
        <a:lstStyle/>
        <a:p>
          <a:r>
            <a:rPr lang="en-US"/>
            <a:t> 										Add it to the queue and mark it as visited  </a:t>
          </a:r>
        </a:p>
      </dgm:t>
    </dgm:pt>
    <dgm:pt modelId="{64862A65-DAE1-4462-BE9A-69CCB6666BE2}" type="parTrans" cxnId="{28B07B83-6922-4DDD-8E9F-B4DBEB7F5B8A}">
      <dgm:prSet/>
      <dgm:spPr/>
      <dgm:t>
        <a:bodyPr/>
        <a:lstStyle/>
        <a:p>
          <a:endParaRPr lang="en-US"/>
        </a:p>
      </dgm:t>
    </dgm:pt>
    <dgm:pt modelId="{61781ECC-FE8A-4395-B773-CDEBB91D2A80}" type="sibTrans" cxnId="{28B07B83-6922-4DDD-8E9F-B4DBEB7F5B8A}">
      <dgm:prSet/>
      <dgm:spPr/>
      <dgm:t>
        <a:bodyPr/>
        <a:lstStyle/>
        <a:p>
          <a:endParaRPr lang="en-US"/>
        </a:p>
      </dgm:t>
    </dgm:pt>
    <dgm:pt modelId="{860701F9-2ECF-A94D-9EE0-668B0E2547FB}" type="pres">
      <dgm:prSet presAssocID="{7927521C-61C7-4361-A8EC-D9D2E51EF124}" presName="vert0" presStyleCnt="0">
        <dgm:presLayoutVars>
          <dgm:dir/>
          <dgm:animOne val="branch"/>
          <dgm:animLvl val="lvl"/>
        </dgm:presLayoutVars>
      </dgm:prSet>
      <dgm:spPr/>
    </dgm:pt>
    <dgm:pt modelId="{45D77215-38A9-D144-B1DC-8A1BB3BB3527}" type="pres">
      <dgm:prSet presAssocID="{9520EEB5-6F99-4215-9D83-BBAC8D08B704}" presName="thickLine" presStyleLbl="alignNode1" presStyleIdx="0" presStyleCnt="12"/>
      <dgm:spPr/>
    </dgm:pt>
    <dgm:pt modelId="{30B5331B-4E3A-EC47-A221-B23B42674C62}" type="pres">
      <dgm:prSet presAssocID="{9520EEB5-6F99-4215-9D83-BBAC8D08B704}" presName="horz1" presStyleCnt="0"/>
      <dgm:spPr/>
    </dgm:pt>
    <dgm:pt modelId="{D29E8B8A-1D9E-D64E-9983-44EF31796898}" type="pres">
      <dgm:prSet presAssocID="{9520EEB5-6F99-4215-9D83-BBAC8D08B704}" presName="tx1" presStyleLbl="revTx" presStyleIdx="0" presStyleCnt="12"/>
      <dgm:spPr/>
    </dgm:pt>
    <dgm:pt modelId="{D64ED846-B244-C849-9659-DCEB1C349B92}" type="pres">
      <dgm:prSet presAssocID="{9520EEB5-6F99-4215-9D83-BBAC8D08B704}" presName="vert1" presStyleCnt="0"/>
      <dgm:spPr/>
    </dgm:pt>
    <dgm:pt modelId="{EFE195C0-4899-3B40-81F6-BC1007805A52}" type="pres">
      <dgm:prSet presAssocID="{ADF7205C-F9FE-40DD-99ED-2526131AA6A7}" presName="thickLine" presStyleLbl="alignNode1" presStyleIdx="1" presStyleCnt="12"/>
      <dgm:spPr/>
    </dgm:pt>
    <dgm:pt modelId="{BA83483A-95A4-A743-AA96-69296F53FA3F}" type="pres">
      <dgm:prSet presAssocID="{ADF7205C-F9FE-40DD-99ED-2526131AA6A7}" presName="horz1" presStyleCnt="0"/>
      <dgm:spPr/>
    </dgm:pt>
    <dgm:pt modelId="{185F2838-EFE9-BE45-9147-8DAE2AE47D65}" type="pres">
      <dgm:prSet presAssocID="{ADF7205C-F9FE-40DD-99ED-2526131AA6A7}" presName="tx1" presStyleLbl="revTx" presStyleIdx="1" presStyleCnt="12"/>
      <dgm:spPr/>
    </dgm:pt>
    <dgm:pt modelId="{A6D8B03F-3541-0649-9753-D7A81D5886C1}" type="pres">
      <dgm:prSet presAssocID="{ADF7205C-F9FE-40DD-99ED-2526131AA6A7}" presName="vert1" presStyleCnt="0"/>
      <dgm:spPr/>
    </dgm:pt>
    <dgm:pt modelId="{5EB92D05-5BBE-6D42-8401-E7C68ED87146}" type="pres">
      <dgm:prSet presAssocID="{9EA0B6DA-6B89-41AD-9234-E2628AC23433}" presName="thickLine" presStyleLbl="alignNode1" presStyleIdx="2" presStyleCnt="12"/>
      <dgm:spPr/>
    </dgm:pt>
    <dgm:pt modelId="{58B25737-E337-3940-A8D0-B73714692AF0}" type="pres">
      <dgm:prSet presAssocID="{9EA0B6DA-6B89-41AD-9234-E2628AC23433}" presName="horz1" presStyleCnt="0"/>
      <dgm:spPr/>
    </dgm:pt>
    <dgm:pt modelId="{BF72736E-FC52-9B4E-82A8-56E1E918A7E0}" type="pres">
      <dgm:prSet presAssocID="{9EA0B6DA-6B89-41AD-9234-E2628AC23433}" presName="tx1" presStyleLbl="revTx" presStyleIdx="2" presStyleCnt="12"/>
      <dgm:spPr/>
    </dgm:pt>
    <dgm:pt modelId="{342BD961-11E4-5748-9F83-6B7CBCB976BF}" type="pres">
      <dgm:prSet presAssocID="{9EA0B6DA-6B89-41AD-9234-E2628AC23433}" presName="vert1" presStyleCnt="0"/>
      <dgm:spPr/>
    </dgm:pt>
    <dgm:pt modelId="{61585405-22A2-AB4A-8F90-256B55C7C7F2}" type="pres">
      <dgm:prSet presAssocID="{897D2204-FA7A-4AE8-A140-E07252392168}" presName="thickLine" presStyleLbl="alignNode1" presStyleIdx="3" presStyleCnt="12"/>
      <dgm:spPr/>
    </dgm:pt>
    <dgm:pt modelId="{DC7F951F-5D31-BF48-8065-07EFCB0E709A}" type="pres">
      <dgm:prSet presAssocID="{897D2204-FA7A-4AE8-A140-E07252392168}" presName="horz1" presStyleCnt="0"/>
      <dgm:spPr/>
    </dgm:pt>
    <dgm:pt modelId="{04E48DCF-D961-6E48-A5DF-7A68709EADB4}" type="pres">
      <dgm:prSet presAssocID="{897D2204-FA7A-4AE8-A140-E07252392168}" presName="tx1" presStyleLbl="revTx" presStyleIdx="3" presStyleCnt="12"/>
      <dgm:spPr/>
    </dgm:pt>
    <dgm:pt modelId="{998A0292-C367-914B-A015-2B6E0FD75AFD}" type="pres">
      <dgm:prSet presAssocID="{897D2204-FA7A-4AE8-A140-E07252392168}" presName="vert1" presStyleCnt="0"/>
      <dgm:spPr/>
    </dgm:pt>
    <dgm:pt modelId="{517B5CA0-4A7E-CC43-8B73-3D51D9A2D048}" type="pres">
      <dgm:prSet presAssocID="{656D9BA0-0B50-4CED-8F56-182E09702B1D}" presName="thickLine" presStyleLbl="alignNode1" presStyleIdx="4" presStyleCnt="12"/>
      <dgm:spPr/>
    </dgm:pt>
    <dgm:pt modelId="{9FB62FD6-CA18-5E40-96C5-195F9135D816}" type="pres">
      <dgm:prSet presAssocID="{656D9BA0-0B50-4CED-8F56-182E09702B1D}" presName="horz1" presStyleCnt="0"/>
      <dgm:spPr/>
    </dgm:pt>
    <dgm:pt modelId="{F2B67C4F-45F7-E442-AC36-C1F76C3270E9}" type="pres">
      <dgm:prSet presAssocID="{656D9BA0-0B50-4CED-8F56-182E09702B1D}" presName="tx1" presStyleLbl="revTx" presStyleIdx="4" presStyleCnt="12"/>
      <dgm:spPr/>
    </dgm:pt>
    <dgm:pt modelId="{57924BCA-1FA6-734E-B8DE-C0D09BF463E5}" type="pres">
      <dgm:prSet presAssocID="{656D9BA0-0B50-4CED-8F56-182E09702B1D}" presName="vert1" presStyleCnt="0"/>
      <dgm:spPr/>
    </dgm:pt>
    <dgm:pt modelId="{306985E9-3033-BD4E-9181-68887219BA87}" type="pres">
      <dgm:prSet presAssocID="{01BD3B9E-06C7-430A-8845-43D47330A39C}" presName="thickLine" presStyleLbl="alignNode1" presStyleIdx="5" presStyleCnt="12"/>
      <dgm:spPr/>
    </dgm:pt>
    <dgm:pt modelId="{1BB53C5A-7460-FA4E-954E-2E78127A4BCA}" type="pres">
      <dgm:prSet presAssocID="{01BD3B9E-06C7-430A-8845-43D47330A39C}" presName="horz1" presStyleCnt="0"/>
      <dgm:spPr/>
    </dgm:pt>
    <dgm:pt modelId="{DA319829-AB50-5E44-B8F8-60CD9E2B9EAE}" type="pres">
      <dgm:prSet presAssocID="{01BD3B9E-06C7-430A-8845-43D47330A39C}" presName="tx1" presStyleLbl="revTx" presStyleIdx="5" presStyleCnt="12"/>
      <dgm:spPr/>
    </dgm:pt>
    <dgm:pt modelId="{0465E2E9-F47E-D84F-B4E2-486FA8376149}" type="pres">
      <dgm:prSet presAssocID="{01BD3B9E-06C7-430A-8845-43D47330A39C}" presName="vert1" presStyleCnt="0"/>
      <dgm:spPr/>
    </dgm:pt>
    <dgm:pt modelId="{AD6A38CF-4988-9349-941B-72ACD3A874BA}" type="pres">
      <dgm:prSet presAssocID="{ACDEFB1B-942D-4B21-A803-72C099C2B1CC}" presName="thickLine" presStyleLbl="alignNode1" presStyleIdx="6" presStyleCnt="12"/>
      <dgm:spPr/>
    </dgm:pt>
    <dgm:pt modelId="{A1FF53E3-2732-B148-8CEB-4560CF338F12}" type="pres">
      <dgm:prSet presAssocID="{ACDEFB1B-942D-4B21-A803-72C099C2B1CC}" presName="horz1" presStyleCnt="0"/>
      <dgm:spPr/>
    </dgm:pt>
    <dgm:pt modelId="{7DDA9517-E26E-A24C-A7E3-34ED46B8572E}" type="pres">
      <dgm:prSet presAssocID="{ACDEFB1B-942D-4B21-A803-72C099C2B1CC}" presName="tx1" presStyleLbl="revTx" presStyleIdx="6" presStyleCnt="12"/>
      <dgm:spPr/>
    </dgm:pt>
    <dgm:pt modelId="{597F9F6D-B1B3-C14C-A63D-1D42EE6BDD1B}" type="pres">
      <dgm:prSet presAssocID="{ACDEFB1B-942D-4B21-A803-72C099C2B1CC}" presName="vert1" presStyleCnt="0"/>
      <dgm:spPr/>
    </dgm:pt>
    <dgm:pt modelId="{A94419E3-4D39-1D4E-8CAD-2C6EE11871CF}" type="pres">
      <dgm:prSet presAssocID="{44BA0048-22F4-432D-AD19-B13BB8D9E5ED}" presName="thickLine" presStyleLbl="alignNode1" presStyleIdx="7" presStyleCnt="12"/>
      <dgm:spPr/>
    </dgm:pt>
    <dgm:pt modelId="{3CA39104-91D7-C14E-AB2A-0F0958D92F45}" type="pres">
      <dgm:prSet presAssocID="{44BA0048-22F4-432D-AD19-B13BB8D9E5ED}" presName="horz1" presStyleCnt="0"/>
      <dgm:spPr/>
    </dgm:pt>
    <dgm:pt modelId="{76F88F4B-BC52-3A4F-B3F8-55B2E495963C}" type="pres">
      <dgm:prSet presAssocID="{44BA0048-22F4-432D-AD19-B13BB8D9E5ED}" presName="tx1" presStyleLbl="revTx" presStyleIdx="7" presStyleCnt="12"/>
      <dgm:spPr/>
    </dgm:pt>
    <dgm:pt modelId="{70B9E4C1-FFEA-A244-B170-3F747F0A4E4E}" type="pres">
      <dgm:prSet presAssocID="{44BA0048-22F4-432D-AD19-B13BB8D9E5ED}" presName="vert1" presStyleCnt="0"/>
      <dgm:spPr/>
    </dgm:pt>
    <dgm:pt modelId="{70946979-585E-0343-B94B-7A13330C7C96}" type="pres">
      <dgm:prSet presAssocID="{CFC8CFE8-EF7C-476F-8DC1-E954A630938C}" presName="thickLine" presStyleLbl="alignNode1" presStyleIdx="8" presStyleCnt="12"/>
      <dgm:spPr/>
    </dgm:pt>
    <dgm:pt modelId="{062296E4-C126-C140-B92A-B07BB31F366B}" type="pres">
      <dgm:prSet presAssocID="{CFC8CFE8-EF7C-476F-8DC1-E954A630938C}" presName="horz1" presStyleCnt="0"/>
      <dgm:spPr/>
    </dgm:pt>
    <dgm:pt modelId="{8A75FCC8-7C6C-C642-B359-CD656F250CB2}" type="pres">
      <dgm:prSet presAssocID="{CFC8CFE8-EF7C-476F-8DC1-E954A630938C}" presName="tx1" presStyleLbl="revTx" presStyleIdx="8" presStyleCnt="12"/>
      <dgm:spPr/>
    </dgm:pt>
    <dgm:pt modelId="{8683B88C-CC08-8745-81C6-8630D51169E4}" type="pres">
      <dgm:prSet presAssocID="{CFC8CFE8-EF7C-476F-8DC1-E954A630938C}" presName="vert1" presStyleCnt="0"/>
      <dgm:spPr/>
    </dgm:pt>
    <dgm:pt modelId="{EE87AA98-3730-9342-BB41-DA45862A965F}" type="pres">
      <dgm:prSet presAssocID="{EFE3E9B7-EE74-45B7-9F42-AA973F60A2EB}" presName="thickLine" presStyleLbl="alignNode1" presStyleIdx="9" presStyleCnt="12"/>
      <dgm:spPr/>
    </dgm:pt>
    <dgm:pt modelId="{25C13F79-0544-0646-A3A9-5213E4098F46}" type="pres">
      <dgm:prSet presAssocID="{EFE3E9B7-EE74-45B7-9F42-AA973F60A2EB}" presName="horz1" presStyleCnt="0"/>
      <dgm:spPr/>
    </dgm:pt>
    <dgm:pt modelId="{28E22107-63FF-8349-8C66-E9AAB7484D80}" type="pres">
      <dgm:prSet presAssocID="{EFE3E9B7-EE74-45B7-9F42-AA973F60A2EB}" presName="tx1" presStyleLbl="revTx" presStyleIdx="9" presStyleCnt="12"/>
      <dgm:spPr/>
    </dgm:pt>
    <dgm:pt modelId="{AAA5CDE5-920E-494C-AF68-D2FA1214E6D9}" type="pres">
      <dgm:prSet presAssocID="{EFE3E9B7-EE74-45B7-9F42-AA973F60A2EB}" presName="vert1" presStyleCnt="0"/>
      <dgm:spPr/>
    </dgm:pt>
    <dgm:pt modelId="{7A57A9D1-CE83-A248-B76A-D708E3FDB6D2}" type="pres">
      <dgm:prSet presAssocID="{6F6B69B4-6027-4905-891F-1C3DBD52B9E0}" presName="thickLine" presStyleLbl="alignNode1" presStyleIdx="10" presStyleCnt="12"/>
      <dgm:spPr/>
    </dgm:pt>
    <dgm:pt modelId="{D1F05340-925D-8D49-9A79-C08DFB75B1AB}" type="pres">
      <dgm:prSet presAssocID="{6F6B69B4-6027-4905-891F-1C3DBD52B9E0}" presName="horz1" presStyleCnt="0"/>
      <dgm:spPr/>
    </dgm:pt>
    <dgm:pt modelId="{57FF70C8-B371-104C-96F8-33000994B731}" type="pres">
      <dgm:prSet presAssocID="{6F6B69B4-6027-4905-891F-1C3DBD52B9E0}" presName="tx1" presStyleLbl="revTx" presStyleIdx="10" presStyleCnt="12"/>
      <dgm:spPr/>
    </dgm:pt>
    <dgm:pt modelId="{024C1BA0-7533-624E-A983-5FC61799AD8F}" type="pres">
      <dgm:prSet presAssocID="{6F6B69B4-6027-4905-891F-1C3DBD52B9E0}" presName="vert1" presStyleCnt="0"/>
      <dgm:spPr/>
    </dgm:pt>
    <dgm:pt modelId="{6CC06DC2-5A9A-3E46-84CD-6D3868BCAC22}" type="pres">
      <dgm:prSet presAssocID="{1F9CCE3E-3B7F-4B67-9CB4-5CA8542588E4}" presName="thickLine" presStyleLbl="alignNode1" presStyleIdx="11" presStyleCnt="12"/>
      <dgm:spPr/>
    </dgm:pt>
    <dgm:pt modelId="{C59FED50-9D3D-E943-9535-D24CB456AED3}" type="pres">
      <dgm:prSet presAssocID="{1F9CCE3E-3B7F-4B67-9CB4-5CA8542588E4}" presName="horz1" presStyleCnt="0"/>
      <dgm:spPr/>
    </dgm:pt>
    <dgm:pt modelId="{A5C02CAF-2E58-9243-B0C5-5E2841D1A140}" type="pres">
      <dgm:prSet presAssocID="{1F9CCE3E-3B7F-4B67-9CB4-5CA8542588E4}" presName="tx1" presStyleLbl="revTx" presStyleIdx="11" presStyleCnt="12"/>
      <dgm:spPr/>
    </dgm:pt>
    <dgm:pt modelId="{4FE5ADDC-1F66-5446-9330-A4F360B42E9F}" type="pres">
      <dgm:prSet presAssocID="{1F9CCE3E-3B7F-4B67-9CB4-5CA8542588E4}" presName="vert1" presStyleCnt="0"/>
      <dgm:spPr/>
    </dgm:pt>
  </dgm:ptLst>
  <dgm:cxnLst>
    <dgm:cxn modelId="{BD50FA2C-9C8A-48E7-B29D-5E0DE11B0079}" srcId="{7927521C-61C7-4361-A8EC-D9D2E51EF124}" destId="{01BD3B9E-06C7-430A-8845-43D47330A39C}" srcOrd="5" destOrd="0" parTransId="{EA81ECE8-0EF6-4BC1-93FC-07EABA921F29}" sibTransId="{9F2E0149-557C-417A-86A2-325AA5045091}"/>
    <dgm:cxn modelId="{E06CBE3B-A871-3242-8D83-9E158BC9C887}" type="presOf" srcId="{656D9BA0-0B50-4CED-8F56-182E09702B1D}" destId="{F2B67C4F-45F7-E442-AC36-C1F76C3270E9}" srcOrd="0" destOrd="0" presId="urn:microsoft.com/office/officeart/2008/layout/LinedList"/>
    <dgm:cxn modelId="{EE25BE3C-2406-2044-A0E9-7FBEFA1755A4}" type="presOf" srcId="{44BA0048-22F4-432D-AD19-B13BB8D9E5ED}" destId="{76F88F4B-BC52-3A4F-B3F8-55B2E495963C}" srcOrd="0" destOrd="0" presId="urn:microsoft.com/office/officeart/2008/layout/LinedList"/>
    <dgm:cxn modelId="{3B57ED3D-2543-4F73-8CC6-9D15B385073E}" srcId="{7927521C-61C7-4361-A8EC-D9D2E51EF124}" destId="{897D2204-FA7A-4AE8-A140-E07252392168}" srcOrd="3" destOrd="0" parTransId="{AB6F92C5-FDC7-420E-8C5F-FE6F4FBAE347}" sibTransId="{D01EC1A5-C46A-4E4A-936E-E14A753BA90D}"/>
    <dgm:cxn modelId="{3C5AB964-7A52-400F-80A0-5325EFBA8D0E}" srcId="{7927521C-61C7-4361-A8EC-D9D2E51EF124}" destId="{656D9BA0-0B50-4CED-8F56-182E09702B1D}" srcOrd="4" destOrd="0" parTransId="{A6A628FD-F5E1-40A5-AC1F-5DE73D0D5CF7}" sibTransId="{307A8F65-90F7-4233-AFF6-4666E5C466CC}"/>
    <dgm:cxn modelId="{7DACDF6A-E6EA-D14F-85FD-3F352093B503}" type="presOf" srcId="{897D2204-FA7A-4AE8-A140-E07252392168}" destId="{04E48DCF-D961-6E48-A5DF-7A68709EADB4}" srcOrd="0" destOrd="0" presId="urn:microsoft.com/office/officeart/2008/layout/LinedList"/>
    <dgm:cxn modelId="{9007C34F-959D-5E44-A5F1-DD36D1F73A34}" type="presOf" srcId="{9EA0B6DA-6B89-41AD-9234-E2628AC23433}" destId="{BF72736E-FC52-9B4E-82A8-56E1E918A7E0}" srcOrd="0" destOrd="0" presId="urn:microsoft.com/office/officeart/2008/layout/LinedList"/>
    <dgm:cxn modelId="{BC45CD55-031D-9C48-A6A9-07DFD7A562EE}" type="presOf" srcId="{9520EEB5-6F99-4215-9D83-BBAC8D08B704}" destId="{D29E8B8A-1D9E-D64E-9983-44EF31796898}" srcOrd="0" destOrd="0" presId="urn:microsoft.com/office/officeart/2008/layout/LinedList"/>
    <dgm:cxn modelId="{28B07B83-6922-4DDD-8E9F-B4DBEB7F5B8A}" srcId="{7927521C-61C7-4361-A8EC-D9D2E51EF124}" destId="{1F9CCE3E-3B7F-4B67-9CB4-5CA8542588E4}" srcOrd="11" destOrd="0" parTransId="{64862A65-DAE1-4462-BE9A-69CCB6666BE2}" sibTransId="{61781ECC-FE8A-4395-B773-CDEBB91D2A80}"/>
    <dgm:cxn modelId="{9F284698-13B9-BC46-B783-B793B8A7EEAF}" type="presOf" srcId="{6F6B69B4-6027-4905-891F-1C3DBD52B9E0}" destId="{57FF70C8-B371-104C-96F8-33000994B731}" srcOrd="0" destOrd="0" presId="urn:microsoft.com/office/officeart/2008/layout/LinedList"/>
    <dgm:cxn modelId="{9A8C179E-3826-AA42-82CE-3079D6C95197}" type="presOf" srcId="{7927521C-61C7-4361-A8EC-D9D2E51EF124}" destId="{860701F9-2ECF-A94D-9EE0-668B0E2547FB}" srcOrd="0" destOrd="0" presId="urn:microsoft.com/office/officeart/2008/layout/LinedList"/>
    <dgm:cxn modelId="{F105BA9F-21FB-4B85-8E05-A747A98B3D40}" srcId="{7927521C-61C7-4361-A8EC-D9D2E51EF124}" destId="{ADF7205C-F9FE-40DD-99ED-2526131AA6A7}" srcOrd="1" destOrd="0" parTransId="{978C8902-5ACC-478E-8CA2-55B8C9028131}" sibTransId="{EEAFCA3D-F4ED-4162-BC08-ECC2E836F037}"/>
    <dgm:cxn modelId="{627DB8A3-B1A8-450D-A569-6C73EAA7CF89}" srcId="{7927521C-61C7-4361-A8EC-D9D2E51EF124}" destId="{6F6B69B4-6027-4905-891F-1C3DBD52B9E0}" srcOrd="10" destOrd="0" parTransId="{1B134967-3863-4789-95CE-69CE16C7D531}" sibTransId="{2D62E3D3-3DFD-4A10-BE99-030B851218DC}"/>
    <dgm:cxn modelId="{AB714CA8-33C0-C846-911A-BC8D9DAE8FF6}" type="presOf" srcId="{1F9CCE3E-3B7F-4B67-9CB4-5CA8542588E4}" destId="{A5C02CAF-2E58-9243-B0C5-5E2841D1A140}" srcOrd="0" destOrd="0" presId="urn:microsoft.com/office/officeart/2008/layout/LinedList"/>
    <dgm:cxn modelId="{E99675B3-DC1C-9741-8FFD-ACC2BA11720D}" type="presOf" srcId="{EFE3E9B7-EE74-45B7-9F42-AA973F60A2EB}" destId="{28E22107-63FF-8349-8C66-E9AAB7484D80}" srcOrd="0" destOrd="0" presId="urn:microsoft.com/office/officeart/2008/layout/LinedList"/>
    <dgm:cxn modelId="{62B9E8BD-E7D9-4C2F-A311-2B34F4E127D5}" srcId="{7927521C-61C7-4361-A8EC-D9D2E51EF124}" destId="{CFC8CFE8-EF7C-476F-8DC1-E954A630938C}" srcOrd="8" destOrd="0" parTransId="{10406185-4000-479F-8A0A-880C290E354C}" sibTransId="{3C95A0E5-D978-4D7B-8425-F1E699EA18AD}"/>
    <dgm:cxn modelId="{91AE92BE-6EC8-6242-A032-1F8BB1695BDE}" type="presOf" srcId="{CFC8CFE8-EF7C-476F-8DC1-E954A630938C}" destId="{8A75FCC8-7C6C-C642-B359-CD656F250CB2}" srcOrd="0" destOrd="0" presId="urn:microsoft.com/office/officeart/2008/layout/LinedList"/>
    <dgm:cxn modelId="{458C09C9-84E2-AF41-8A2A-7CD198555C7F}" type="presOf" srcId="{ACDEFB1B-942D-4B21-A803-72C099C2B1CC}" destId="{7DDA9517-E26E-A24C-A7E3-34ED46B8572E}" srcOrd="0" destOrd="0" presId="urn:microsoft.com/office/officeart/2008/layout/LinedList"/>
    <dgm:cxn modelId="{CA16CEC9-0DEF-49A0-A143-3B721FBA8BFB}" srcId="{7927521C-61C7-4361-A8EC-D9D2E51EF124}" destId="{9EA0B6DA-6B89-41AD-9234-E2628AC23433}" srcOrd="2" destOrd="0" parTransId="{E6B4D8BA-12A5-4913-853D-32D3988EAE06}" sibTransId="{E75B750F-23BA-418E-8934-7A3700031E0E}"/>
    <dgm:cxn modelId="{C2EA37D5-09D4-43AD-A784-090D601ED929}" srcId="{7927521C-61C7-4361-A8EC-D9D2E51EF124}" destId="{9520EEB5-6F99-4215-9D83-BBAC8D08B704}" srcOrd="0" destOrd="0" parTransId="{F69A1268-E65A-4F29-BDD5-CE41AE01FD40}" sibTransId="{9CFB5E5C-81E4-447D-BAF6-9108182AA379}"/>
    <dgm:cxn modelId="{BC1A35E2-70D7-4BCD-B47B-EECAB1852CB4}" srcId="{7927521C-61C7-4361-A8EC-D9D2E51EF124}" destId="{ACDEFB1B-942D-4B21-A803-72C099C2B1CC}" srcOrd="6" destOrd="0" parTransId="{4D509FFD-A4EC-447C-AD34-1ED63F38C095}" sibTransId="{3A9F3DF8-1EA8-4788-9DE3-EB82C012A358}"/>
    <dgm:cxn modelId="{24470AE9-E1C8-5442-9E56-2F4185F1B537}" type="presOf" srcId="{ADF7205C-F9FE-40DD-99ED-2526131AA6A7}" destId="{185F2838-EFE9-BE45-9147-8DAE2AE47D65}" srcOrd="0" destOrd="0" presId="urn:microsoft.com/office/officeart/2008/layout/LinedList"/>
    <dgm:cxn modelId="{ADB70EE9-3CDA-2741-95FE-802EA169D7D2}" type="presOf" srcId="{01BD3B9E-06C7-430A-8845-43D47330A39C}" destId="{DA319829-AB50-5E44-B8F8-60CD9E2B9EAE}" srcOrd="0" destOrd="0" presId="urn:microsoft.com/office/officeart/2008/layout/LinedList"/>
    <dgm:cxn modelId="{469972F4-1021-4083-A15A-F519B4E1234A}" srcId="{7927521C-61C7-4361-A8EC-D9D2E51EF124}" destId="{44BA0048-22F4-432D-AD19-B13BB8D9E5ED}" srcOrd="7" destOrd="0" parTransId="{BE536DE5-4BDC-4A59-AC5E-F4BABE075E6A}" sibTransId="{E76253AD-9E29-471F-A778-C83A71F931B3}"/>
    <dgm:cxn modelId="{DB1011FD-61B0-41E2-BA5E-FA0DF6DBAD1F}" srcId="{7927521C-61C7-4361-A8EC-D9D2E51EF124}" destId="{EFE3E9B7-EE74-45B7-9F42-AA973F60A2EB}" srcOrd="9" destOrd="0" parTransId="{05C9830E-3207-47A5-9C07-208937519734}" sibTransId="{D4D23204-1881-4409-82D4-FB4BFD5642A8}"/>
    <dgm:cxn modelId="{0EFA0FDB-7C9F-EF4A-A5DC-5530EA6AA295}" type="presParOf" srcId="{860701F9-2ECF-A94D-9EE0-668B0E2547FB}" destId="{45D77215-38A9-D144-B1DC-8A1BB3BB3527}" srcOrd="0" destOrd="0" presId="urn:microsoft.com/office/officeart/2008/layout/LinedList"/>
    <dgm:cxn modelId="{6149858A-8805-5047-87C1-7A672BAB61AA}" type="presParOf" srcId="{860701F9-2ECF-A94D-9EE0-668B0E2547FB}" destId="{30B5331B-4E3A-EC47-A221-B23B42674C62}" srcOrd="1" destOrd="0" presId="urn:microsoft.com/office/officeart/2008/layout/LinedList"/>
    <dgm:cxn modelId="{B0361DD6-BE9C-4C4A-AE7C-2F629F618A3F}" type="presParOf" srcId="{30B5331B-4E3A-EC47-A221-B23B42674C62}" destId="{D29E8B8A-1D9E-D64E-9983-44EF31796898}" srcOrd="0" destOrd="0" presId="urn:microsoft.com/office/officeart/2008/layout/LinedList"/>
    <dgm:cxn modelId="{32FAF974-9388-804B-9B68-F18E6048CB3B}" type="presParOf" srcId="{30B5331B-4E3A-EC47-A221-B23B42674C62}" destId="{D64ED846-B244-C849-9659-DCEB1C349B92}" srcOrd="1" destOrd="0" presId="urn:microsoft.com/office/officeart/2008/layout/LinedList"/>
    <dgm:cxn modelId="{FF032189-6829-0246-8DA7-BB246AC80A97}" type="presParOf" srcId="{860701F9-2ECF-A94D-9EE0-668B0E2547FB}" destId="{EFE195C0-4899-3B40-81F6-BC1007805A52}" srcOrd="2" destOrd="0" presId="urn:microsoft.com/office/officeart/2008/layout/LinedList"/>
    <dgm:cxn modelId="{FC5A7224-B102-2E4B-8371-E1DDB80FCB9A}" type="presParOf" srcId="{860701F9-2ECF-A94D-9EE0-668B0E2547FB}" destId="{BA83483A-95A4-A743-AA96-69296F53FA3F}" srcOrd="3" destOrd="0" presId="urn:microsoft.com/office/officeart/2008/layout/LinedList"/>
    <dgm:cxn modelId="{8D1E10E8-772F-D044-B983-7E0E17730A54}" type="presParOf" srcId="{BA83483A-95A4-A743-AA96-69296F53FA3F}" destId="{185F2838-EFE9-BE45-9147-8DAE2AE47D65}" srcOrd="0" destOrd="0" presId="urn:microsoft.com/office/officeart/2008/layout/LinedList"/>
    <dgm:cxn modelId="{F7390166-70EB-A444-AAC2-BAD27C1233B6}" type="presParOf" srcId="{BA83483A-95A4-A743-AA96-69296F53FA3F}" destId="{A6D8B03F-3541-0649-9753-D7A81D5886C1}" srcOrd="1" destOrd="0" presId="urn:microsoft.com/office/officeart/2008/layout/LinedList"/>
    <dgm:cxn modelId="{80F66CAA-42DF-1B48-BDA5-594B363C6BA6}" type="presParOf" srcId="{860701F9-2ECF-A94D-9EE0-668B0E2547FB}" destId="{5EB92D05-5BBE-6D42-8401-E7C68ED87146}" srcOrd="4" destOrd="0" presId="urn:microsoft.com/office/officeart/2008/layout/LinedList"/>
    <dgm:cxn modelId="{6C11CBB7-E4C1-F94B-B986-9729CCB7B430}" type="presParOf" srcId="{860701F9-2ECF-A94D-9EE0-668B0E2547FB}" destId="{58B25737-E337-3940-A8D0-B73714692AF0}" srcOrd="5" destOrd="0" presId="urn:microsoft.com/office/officeart/2008/layout/LinedList"/>
    <dgm:cxn modelId="{B09B6A16-B1F9-5D48-8434-50BD3917483B}" type="presParOf" srcId="{58B25737-E337-3940-A8D0-B73714692AF0}" destId="{BF72736E-FC52-9B4E-82A8-56E1E918A7E0}" srcOrd="0" destOrd="0" presId="urn:microsoft.com/office/officeart/2008/layout/LinedList"/>
    <dgm:cxn modelId="{35A07D8D-54F2-E648-8774-22662FA04E4E}" type="presParOf" srcId="{58B25737-E337-3940-A8D0-B73714692AF0}" destId="{342BD961-11E4-5748-9F83-6B7CBCB976BF}" srcOrd="1" destOrd="0" presId="urn:microsoft.com/office/officeart/2008/layout/LinedList"/>
    <dgm:cxn modelId="{693D33E2-77A5-0141-BA98-7D40F6A28A4A}" type="presParOf" srcId="{860701F9-2ECF-A94D-9EE0-668B0E2547FB}" destId="{61585405-22A2-AB4A-8F90-256B55C7C7F2}" srcOrd="6" destOrd="0" presId="urn:microsoft.com/office/officeart/2008/layout/LinedList"/>
    <dgm:cxn modelId="{A0E6737F-7CEC-664B-89E3-8DFFD837DB95}" type="presParOf" srcId="{860701F9-2ECF-A94D-9EE0-668B0E2547FB}" destId="{DC7F951F-5D31-BF48-8065-07EFCB0E709A}" srcOrd="7" destOrd="0" presId="urn:microsoft.com/office/officeart/2008/layout/LinedList"/>
    <dgm:cxn modelId="{AFD96A2A-F624-FA47-9CA0-F64235DE25D9}" type="presParOf" srcId="{DC7F951F-5D31-BF48-8065-07EFCB0E709A}" destId="{04E48DCF-D961-6E48-A5DF-7A68709EADB4}" srcOrd="0" destOrd="0" presId="urn:microsoft.com/office/officeart/2008/layout/LinedList"/>
    <dgm:cxn modelId="{0E0CCC03-AD99-FD44-9A3B-30D2620D36A8}" type="presParOf" srcId="{DC7F951F-5D31-BF48-8065-07EFCB0E709A}" destId="{998A0292-C367-914B-A015-2B6E0FD75AFD}" srcOrd="1" destOrd="0" presId="urn:microsoft.com/office/officeart/2008/layout/LinedList"/>
    <dgm:cxn modelId="{CDF3385D-44F7-8046-A724-BAFF39CAD6E5}" type="presParOf" srcId="{860701F9-2ECF-A94D-9EE0-668B0E2547FB}" destId="{517B5CA0-4A7E-CC43-8B73-3D51D9A2D048}" srcOrd="8" destOrd="0" presId="urn:microsoft.com/office/officeart/2008/layout/LinedList"/>
    <dgm:cxn modelId="{A5BE747B-2C92-FF40-8394-89029C1D20AF}" type="presParOf" srcId="{860701F9-2ECF-A94D-9EE0-668B0E2547FB}" destId="{9FB62FD6-CA18-5E40-96C5-195F9135D816}" srcOrd="9" destOrd="0" presId="urn:microsoft.com/office/officeart/2008/layout/LinedList"/>
    <dgm:cxn modelId="{B58169EB-532F-C641-A5EB-F09D1B27F3BD}" type="presParOf" srcId="{9FB62FD6-CA18-5E40-96C5-195F9135D816}" destId="{F2B67C4F-45F7-E442-AC36-C1F76C3270E9}" srcOrd="0" destOrd="0" presId="urn:microsoft.com/office/officeart/2008/layout/LinedList"/>
    <dgm:cxn modelId="{85D4B2E2-5048-C349-9F7D-36A652BFC2D6}" type="presParOf" srcId="{9FB62FD6-CA18-5E40-96C5-195F9135D816}" destId="{57924BCA-1FA6-734E-B8DE-C0D09BF463E5}" srcOrd="1" destOrd="0" presId="urn:microsoft.com/office/officeart/2008/layout/LinedList"/>
    <dgm:cxn modelId="{CD145166-AACD-3E43-88C1-B5EE5A7D598F}" type="presParOf" srcId="{860701F9-2ECF-A94D-9EE0-668B0E2547FB}" destId="{306985E9-3033-BD4E-9181-68887219BA87}" srcOrd="10" destOrd="0" presId="urn:microsoft.com/office/officeart/2008/layout/LinedList"/>
    <dgm:cxn modelId="{A2A1EF78-436A-0144-80CA-5B715DA56892}" type="presParOf" srcId="{860701F9-2ECF-A94D-9EE0-668B0E2547FB}" destId="{1BB53C5A-7460-FA4E-954E-2E78127A4BCA}" srcOrd="11" destOrd="0" presId="urn:microsoft.com/office/officeart/2008/layout/LinedList"/>
    <dgm:cxn modelId="{7464485D-8159-7A46-8284-C14D5628B0BE}" type="presParOf" srcId="{1BB53C5A-7460-FA4E-954E-2E78127A4BCA}" destId="{DA319829-AB50-5E44-B8F8-60CD9E2B9EAE}" srcOrd="0" destOrd="0" presId="urn:microsoft.com/office/officeart/2008/layout/LinedList"/>
    <dgm:cxn modelId="{EEE66F8C-29A9-DD42-A09C-BCC56E57897A}" type="presParOf" srcId="{1BB53C5A-7460-FA4E-954E-2E78127A4BCA}" destId="{0465E2E9-F47E-D84F-B4E2-486FA8376149}" srcOrd="1" destOrd="0" presId="urn:microsoft.com/office/officeart/2008/layout/LinedList"/>
    <dgm:cxn modelId="{416373FB-AE09-6C41-B8A2-F741FA653857}" type="presParOf" srcId="{860701F9-2ECF-A94D-9EE0-668B0E2547FB}" destId="{AD6A38CF-4988-9349-941B-72ACD3A874BA}" srcOrd="12" destOrd="0" presId="urn:microsoft.com/office/officeart/2008/layout/LinedList"/>
    <dgm:cxn modelId="{EDA2171A-4039-B54C-9D7A-44DADC55A48B}" type="presParOf" srcId="{860701F9-2ECF-A94D-9EE0-668B0E2547FB}" destId="{A1FF53E3-2732-B148-8CEB-4560CF338F12}" srcOrd="13" destOrd="0" presId="urn:microsoft.com/office/officeart/2008/layout/LinedList"/>
    <dgm:cxn modelId="{52F0230F-1AA5-744F-A7B3-4E7BB81D191F}" type="presParOf" srcId="{A1FF53E3-2732-B148-8CEB-4560CF338F12}" destId="{7DDA9517-E26E-A24C-A7E3-34ED46B8572E}" srcOrd="0" destOrd="0" presId="urn:microsoft.com/office/officeart/2008/layout/LinedList"/>
    <dgm:cxn modelId="{95C84A02-F647-8D45-8202-7A00FC976A98}" type="presParOf" srcId="{A1FF53E3-2732-B148-8CEB-4560CF338F12}" destId="{597F9F6D-B1B3-C14C-A63D-1D42EE6BDD1B}" srcOrd="1" destOrd="0" presId="urn:microsoft.com/office/officeart/2008/layout/LinedList"/>
    <dgm:cxn modelId="{16B7FD41-2504-1B4B-AD43-5E9B6F261091}" type="presParOf" srcId="{860701F9-2ECF-A94D-9EE0-668B0E2547FB}" destId="{A94419E3-4D39-1D4E-8CAD-2C6EE11871CF}" srcOrd="14" destOrd="0" presId="urn:microsoft.com/office/officeart/2008/layout/LinedList"/>
    <dgm:cxn modelId="{6BCF0159-C1CE-5B43-A348-42CEA90443F8}" type="presParOf" srcId="{860701F9-2ECF-A94D-9EE0-668B0E2547FB}" destId="{3CA39104-91D7-C14E-AB2A-0F0958D92F45}" srcOrd="15" destOrd="0" presId="urn:microsoft.com/office/officeart/2008/layout/LinedList"/>
    <dgm:cxn modelId="{89FCB6A7-9DE9-EA40-92DC-F6D9724EF910}" type="presParOf" srcId="{3CA39104-91D7-C14E-AB2A-0F0958D92F45}" destId="{76F88F4B-BC52-3A4F-B3F8-55B2E495963C}" srcOrd="0" destOrd="0" presId="urn:microsoft.com/office/officeart/2008/layout/LinedList"/>
    <dgm:cxn modelId="{5D92B101-A7BD-8E4A-A5F0-4DDB384BAF68}" type="presParOf" srcId="{3CA39104-91D7-C14E-AB2A-0F0958D92F45}" destId="{70B9E4C1-FFEA-A244-B170-3F747F0A4E4E}" srcOrd="1" destOrd="0" presId="urn:microsoft.com/office/officeart/2008/layout/LinedList"/>
    <dgm:cxn modelId="{A3AE5983-D715-8041-BE1C-9B934ECE11C8}" type="presParOf" srcId="{860701F9-2ECF-A94D-9EE0-668B0E2547FB}" destId="{70946979-585E-0343-B94B-7A13330C7C96}" srcOrd="16" destOrd="0" presId="urn:microsoft.com/office/officeart/2008/layout/LinedList"/>
    <dgm:cxn modelId="{BA63DCD0-0EAD-9649-8CC7-55FE36ADAAA9}" type="presParOf" srcId="{860701F9-2ECF-A94D-9EE0-668B0E2547FB}" destId="{062296E4-C126-C140-B92A-B07BB31F366B}" srcOrd="17" destOrd="0" presId="urn:microsoft.com/office/officeart/2008/layout/LinedList"/>
    <dgm:cxn modelId="{88931D59-157E-6D46-B70D-C1D75DD7F81D}" type="presParOf" srcId="{062296E4-C126-C140-B92A-B07BB31F366B}" destId="{8A75FCC8-7C6C-C642-B359-CD656F250CB2}" srcOrd="0" destOrd="0" presId="urn:microsoft.com/office/officeart/2008/layout/LinedList"/>
    <dgm:cxn modelId="{3E18E09C-C653-3843-A02E-574A5341A52F}" type="presParOf" srcId="{062296E4-C126-C140-B92A-B07BB31F366B}" destId="{8683B88C-CC08-8745-81C6-8630D51169E4}" srcOrd="1" destOrd="0" presId="urn:microsoft.com/office/officeart/2008/layout/LinedList"/>
    <dgm:cxn modelId="{2777B276-0AC0-344C-8F12-C0429A8C30F9}" type="presParOf" srcId="{860701F9-2ECF-A94D-9EE0-668B0E2547FB}" destId="{EE87AA98-3730-9342-BB41-DA45862A965F}" srcOrd="18" destOrd="0" presId="urn:microsoft.com/office/officeart/2008/layout/LinedList"/>
    <dgm:cxn modelId="{89403E9D-CB10-CC48-89A2-CB4FB6256A34}" type="presParOf" srcId="{860701F9-2ECF-A94D-9EE0-668B0E2547FB}" destId="{25C13F79-0544-0646-A3A9-5213E4098F46}" srcOrd="19" destOrd="0" presId="urn:microsoft.com/office/officeart/2008/layout/LinedList"/>
    <dgm:cxn modelId="{335FE23A-739F-8A44-8479-E56C138AB0E8}" type="presParOf" srcId="{25C13F79-0544-0646-A3A9-5213E4098F46}" destId="{28E22107-63FF-8349-8C66-E9AAB7484D80}" srcOrd="0" destOrd="0" presId="urn:microsoft.com/office/officeart/2008/layout/LinedList"/>
    <dgm:cxn modelId="{A8EA5340-0CFF-7C46-B2B6-F5CD4CA365D3}" type="presParOf" srcId="{25C13F79-0544-0646-A3A9-5213E4098F46}" destId="{AAA5CDE5-920E-494C-AF68-D2FA1214E6D9}" srcOrd="1" destOrd="0" presId="urn:microsoft.com/office/officeart/2008/layout/LinedList"/>
    <dgm:cxn modelId="{324520D3-5A4D-A94A-8764-B728394C15EF}" type="presParOf" srcId="{860701F9-2ECF-A94D-9EE0-668B0E2547FB}" destId="{7A57A9D1-CE83-A248-B76A-D708E3FDB6D2}" srcOrd="20" destOrd="0" presId="urn:microsoft.com/office/officeart/2008/layout/LinedList"/>
    <dgm:cxn modelId="{D48FE707-19B6-FD44-A07E-8937481B2239}" type="presParOf" srcId="{860701F9-2ECF-A94D-9EE0-668B0E2547FB}" destId="{D1F05340-925D-8D49-9A79-C08DFB75B1AB}" srcOrd="21" destOrd="0" presId="urn:microsoft.com/office/officeart/2008/layout/LinedList"/>
    <dgm:cxn modelId="{E4D6C2D2-EADB-6548-9BB7-B4306AB77137}" type="presParOf" srcId="{D1F05340-925D-8D49-9A79-C08DFB75B1AB}" destId="{57FF70C8-B371-104C-96F8-33000994B731}" srcOrd="0" destOrd="0" presId="urn:microsoft.com/office/officeart/2008/layout/LinedList"/>
    <dgm:cxn modelId="{43A8A52E-1906-2E4A-901B-CAD16AEFC625}" type="presParOf" srcId="{D1F05340-925D-8D49-9A79-C08DFB75B1AB}" destId="{024C1BA0-7533-624E-A983-5FC61799AD8F}" srcOrd="1" destOrd="0" presId="urn:microsoft.com/office/officeart/2008/layout/LinedList"/>
    <dgm:cxn modelId="{FE3C743E-5658-A846-A1C5-FED07496599A}" type="presParOf" srcId="{860701F9-2ECF-A94D-9EE0-668B0E2547FB}" destId="{6CC06DC2-5A9A-3E46-84CD-6D3868BCAC22}" srcOrd="22" destOrd="0" presId="urn:microsoft.com/office/officeart/2008/layout/LinedList"/>
    <dgm:cxn modelId="{7C2A18E5-2436-154F-A26F-67EA06216BC7}" type="presParOf" srcId="{860701F9-2ECF-A94D-9EE0-668B0E2547FB}" destId="{C59FED50-9D3D-E943-9535-D24CB456AED3}" srcOrd="23" destOrd="0" presId="urn:microsoft.com/office/officeart/2008/layout/LinedList"/>
    <dgm:cxn modelId="{9E2D4F67-0698-1446-8888-6629E91195C5}" type="presParOf" srcId="{C59FED50-9D3D-E943-9535-D24CB456AED3}" destId="{A5C02CAF-2E58-9243-B0C5-5E2841D1A140}" srcOrd="0" destOrd="0" presId="urn:microsoft.com/office/officeart/2008/layout/LinedList"/>
    <dgm:cxn modelId="{F4D460E2-E315-C049-9E43-8CA2273E8FD0}" type="presParOf" srcId="{C59FED50-9D3D-E943-9535-D24CB456AED3}" destId="{4FE5ADDC-1F66-5446-9330-A4F360B42E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D99C1B-18B3-4B45-801B-E74C6979A1BF}">
      <dsp:nvSpPr>
        <dsp:cNvPr id="0" name=""/>
        <dsp:cNvSpPr/>
      </dsp:nvSpPr>
      <dsp:spPr>
        <a:xfrm>
          <a:off x="4523" y="1108252"/>
          <a:ext cx="1726354" cy="517906"/>
        </a:xfrm>
        <a:prstGeom prst="chevron">
          <a:avLst>
            <a:gd name="adj" fmla="val 3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947" tIns="63947" rIns="63947" bIns="63947" numCol="1" spcCol="1270" anchor="ctr" anchorCtr="0">
          <a:noAutofit/>
        </a:bodyPr>
        <a:lstStyle/>
        <a:p>
          <a:pPr marL="0" lvl="0" indent="0" algn="ctr" defTabSz="1155700">
            <a:lnSpc>
              <a:spcPct val="90000"/>
            </a:lnSpc>
            <a:spcBef>
              <a:spcPct val="0"/>
            </a:spcBef>
            <a:spcAft>
              <a:spcPct val="35000"/>
            </a:spcAft>
            <a:buNone/>
          </a:pPr>
          <a:r>
            <a:rPr lang="en-US" sz="2600" kern="1200"/>
            <a:t>Add</a:t>
          </a:r>
        </a:p>
      </dsp:txBody>
      <dsp:txXfrm>
        <a:off x="159895" y="1108252"/>
        <a:ext cx="1415610" cy="517906"/>
      </dsp:txXfrm>
    </dsp:sp>
    <dsp:sp modelId="{EC674ECD-CC88-FF42-8A36-22E2AA7162CE}">
      <dsp:nvSpPr>
        <dsp:cNvPr id="0" name=""/>
        <dsp:cNvSpPr/>
      </dsp:nvSpPr>
      <dsp:spPr>
        <a:xfrm>
          <a:off x="4523" y="1626159"/>
          <a:ext cx="1570982" cy="280685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4143" tIns="124143" rIns="124143" bIns="248285" numCol="1" spcCol="1270" anchor="t" anchorCtr="0">
          <a:noAutofit/>
        </a:bodyPr>
        <a:lstStyle/>
        <a:p>
          <a:pPr marL="0" lvl="0" indent="0" algn="l" defTabSz="889000">
            <a:lnSpc>
              <a:spcPct val="90000"/>
            </a:lnSpc>
            <a:spcBef>
              <a:spcPct val="0"/>
            </a:spcBef>
            <a:spcAft>
              <a:spcPct val="35000"/>
            </a:spcAft>
            <a:buNone/>
          </a:pPr>
          <a:r>
            <a:rPr lang="en-US" sz="2000" kern="1200"/>
            <a:t>Add start vertex S to the queue</a:t>
          </a:r>
        </a:p>
      </dsp:txBody>
      <dsp:txXfrm>
        <a:off x="4523" y="1626159"/>
        <a:ext cx="1570982" cy="2806852"/>
      </dsp:txXfrm>
    </dsp:sp>
    <dsp:sp modelId="{4DE96DD8-7DA9-5348-B228-F3352969A5FE}">
      <dsp:nvSpPr>
        <dsp:cNvPr id="0" name=""/>
        <dsp:cNvSpPr/>
      </dsp:nvSpPr>
      <dsp:spPr>
        <a:xfrm>
          <a:off x="1696816" y="1108252"/>
          <a:ext cx="1726354" cy="517906"/>
        </a:xfrm>
        <a:prstGeom prst="chevron">
          <a:avLst>
            <a:gd name="adj" fmla="val 3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947" tIns="63947" rIns="63947" bIns="63947" numCol="1" spcCol="1270" anchor="ctr" anchorCtr="0">
          <a:noAutofit/>
        </a:bodyPr>
        <a:lstStyle/>
        <a:p>
          <a:pPr marL="0" lvl="0" indent="0" algn="ctr" defTabSz="1155700">
            <a:lnSpc>
              <a:spcPct val="90000"/>
            </a:lnSpc>
            <a:spcBef>
              <a:spcPct val="0"/>
            </a:spcBef>
            <a:spcAft>
              <a:spcPct val="35000"/>
            </a:spcAft>
            <a:buNone/>
          </a:pPr>
          <a:r>
            <a:rPr lang="en-US" sz="2600" kern="1200"/>
            <a:t>Remove</a:t>
          </a:r>
        </a:p>
      </dsp:txBody>
      <dsp:txXfrm>
        <a:off x="1852188" y="1108252"/>
        <a:ext cx="1415610" cy="517906"/>
      </dsp:txXfrm>
    </dsp:sp>
    <dsp:sp modelId="{5CEC0BBD-E8C2-5B42-8CD5-691E2DF3D585}">
      <dsp:nvSpPr>
        <dsp:cNvPr id="0" name=""/>
        <dsp:cNvSpPr/>
      </dsp:nvSpPr>
      <dsp:spPr>
        <a:xfrm>
          <a:off x="1696816" y="1626159"/>
          <a:ext cx="1570982" cy="280685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4143" tIns="124143" rIns="124143" bIns="248285" numCol="1" spcCol="1270" anchor="t" anchorCtr="0">
          <a:noAutofit/>
        </a:bodyPr>
        <a:lstStyle/>
        <a:p>
          <a:pPr marL="0" lvl="0" indent="0" algn="l" defTabSz="889000">
            <a:lnSpc>
              <a:spcPct val="90000"/>
            </a:lnSpc>
            <a:spcBef>
              <a:spcPct val="0"/>
            </a:spcBef>
            <a:spcAft>
              <a:spcPct val="35000"/>
            </a:spcAft>
            <a:buNone/>
          </a:pPr>
          <a:r>
            <a:rPr lang="en-US" sz="2000" kern="1200"/>
            <a:t>Remove an element from queue</a:t>
          </a:r>
        </a:p>
      </dsp:txBody>
      <dsp:txXfrm>
        <a:off x="1696816" y="1626159"/>
        <a:ext cx="1570982" cy="2806852"/>
      </dsp:txXfrm>
    </dsp:sp>
    <dsp:sp modelId="{7F3EFC88-40D4-9040-8B23-98D253D69D2D}">
      <dsp:nvSpPr>
        <dsp:cNvPr id="0" name=""/>
        <dsp:cNvSpPr/>
      </dsp:nvSpPr>
      <dsp:spPr>
        <a:xfrm>
          <a:off x="3389109" y="1108252"/>
          <a:ext cx="1726354" cy="517906"/>
        </a:xfrm>
        <a:prstGeom prst="chevron">
          <a:avLst>
            <a:gd name="adj" fmla="val 3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947" tIns="63947" rIns="63947" bIns="63947" numCol="1" spcCol="1270" anchor="ctr" anchorCtr="0">
          <a:noAutofit/>
        </a:bodyPr>
        <a:lstStyle/>
        <a:p>
          <a:pPr marL="0" lvl="0" indent="0" algn="ctr" defTabSz="1155700">
            <a:lnSpc>
              <a:spcPct val="90000"/>
            </a:lnSpc>
            <a:spcBef>
              <a:spcPct val="0"/>
            </a:spcBef>
            <a:spcAft>
              <a:spcPct val="35000"/>
            </a:spcAft>
            <a:buNone/>
          </a:pPr>
          <a:r>
            <a:rPr lang="en-US" sz="2600" kern="1200"/>
            <a:t>Add</a:t>
          </a:r>
        </a:p>
      </dsp:txBody>
      <dsp:txXfrm>
        <a:off x="3544481" y="1108252"/>
        <a:ext cx="1415610" cy="517906"/>
      </dsp:txXfrm>
    </dsp:sp>
    <dsp:sp modelId="{9F75D259-C3B8-4740-A0D6-F6584A6B66E8}">
      <dsp:nvSpPr>
        <dsp:cNvPr id="0" name=""/>
        <dsp:cNvSpPr/>
      </dsp:nvSpPr>
      <dsp:spPr>
        <a:xfrm>
          <a:off x="3389109" y="1626159"/>
          <a:ext cx="1570982" cy="280685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4143" tIns="124143" rIns="124143" bIns="248285" numCol="1" spcCol="1270" anchor="t" anchorCtr="0">
          <a:noAutofit/>
        </a:bodyPr>
        <a:lstStyle/>
        <a:p>
          <a:pPr marL="0" lvl="0" indent="0" algn="l" defTabSz="889000">
            <a:lnSpc>
              <a:spcPct val="90000"/>
            </a:lnSpc>
            <a:spcBef>
              <a:spcPct val="0"/>
            </a:spcBef>
            <a:spcAft>
              <a:spcPct val="35000"/>
            </a:spcAft>
            <a:buNone/>
          </a:pPr>
          <a:r>
            <a:rPr lang="en-US" sz="2000" kern="1200"/>
            <a:t>Add all its unvisited adjacent vertices to queue</a:t>
          </a:r>
        </a:p>
      </dsp:txBody>
      <dsp:txXfrm>
        <a:off x="3389109" y="1626159"/>
        <a:ext cx="1570982" cy="2806852"/>
      </dsp:txXfrm>
    </dsp:sp>
    <dsp:sp modelId="{583FECE8-A1C0-3144-BDD7-73D330112625}">
      <dsp:nvSpPr>
        <dsp:cNvPr id="0" name=""/>
        <dsp:cNvSpPr/>
      </dsp:nvSpPr>
      <dsp:spPr>
        <a:xfrm>
          <a:off x="5081402" y="1108252"/>
          <a:ext cx="1726354" cy="517906"/>
        </a:xfrm>
        <a:prstGeom prst="chevron">
          <a:avLst>
            <a:gd name="adj" fmla="val 3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947" tIns="63947" rIns="63947" bIns="63947" numCol="1" spcCol="1270" anchor="ctr" anchorCtr="0">
          <a:noAutofit/>
        </a:bodyPr>
        <a:lstStyle/>
        <a:p>
          <a:pPr marL="0" lvl="0" indent="0" algn="ctr" defTabSz="1155700">
            <a:lnSpc>
              <a:spcPct val="90000"/>
            </a:lnSpc>
            <a:spcBef>
              <a:spcPct val="0"/>
            </a:spcBef>
            <a:spcAft>
              <a:spcPct val="35000"/>
            </a:spcAft>
            <a:buNone/>
          </a:pPr>
          <a:r>
            <a:rPr lang="en-US" sz="2600" kern="1200"/>
            <a:t>Repeat</a:t>
          </a:r>
        </a:p>
      </dsp:txBody>
      <dsp:txXfrm>
        <a:off x="5236774" y="1108252"/>
        <a:ext cx="1415610" cy="517906"/>
      </dsp:txXfrm>
    </dsp:sp>
    <dsp:sp modelId="{1DF0BF07-5E71-6546-9524-EB0A1305D565}">
      <dsp:nvSpPr>
        <dsp:cNvPr id="0" name=""/>
        <dsp:cNvSpPr/>
      </dsp:nvSpPr>
      <dsp:spPr>
        <a:xfrm>
          <a:off x="5081402" y="1626159"/>
          <a:ext cx="1570982" cy="280685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4143" tIns="124143" rIns="124143" bIns="248285" numCol="1" spcCol="1270" anchor="t" anchorCtr="0">
          <a:noAutofit/>
        </a:bodyPr>
        <a:lstStyle/>
        <a:p>
          <a:pPr marL="0" lvl="0" indent="0" algn="l" defTabSz="889000">
            <a:lnSpc>
              <a:spcPct val="90000"/>
            </a:lnSpc>
            <a:spcBef>
              <a:spcPct val="0"/>
            </a:spcBef>
            <a:spcAft>
              <a:spcPct val="35000"/>
            </a:spcAft>
            <a:buNone/>
          </a:pPr>
          <a:r>
            <a:rPr lang="en-US" sz="2000" kern="1200"/>
            <a:t>Repeat from step 2 until queue is empty</a:t>
          </a:r>
        </a:p>
      </dsp:txBody>
      <dsp:txXfrm>
        <a:off x="5081402" y="1626159"/>
        <a:ext cx="1570982" cy="280685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a:t>
          </a:r>
          <a:r>
            <a:rPr lang="en-US" sz="1400" kern="1200" err="1"/>
            <a:t>adjacentVertex</a:t>
          </a:r>
          <a:r>
            <a:rPr lang="en-US" sz="14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a:t>
          </a:r>
          <a:r>
            <a:rPr lang="en-US" sz="1400" kern="1200" err="1"/>
            <a:t>adjacentVertex</a:t>
          </a:r>
          <a:r>
            <a:rPr lang="en-US" sz="14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queue = { 3, 4 } 	Outer for loop iteration 2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r>
            <a:rPr lang="en-US" sz="1400" kern="1200" err="1"/>
            <a:t>currentVertex</a:t>
          </a:r>
          <a:r>
            <a:rPr lang="en-US" sz="1400" kern="1200"/>
            <a:t> = 2	Inner loop iteration 3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r>
            <a:rPr lang="en-US" sz="1400" kern="1200" err="1"/>
            <a:t>adjacentVertex</a:t>
          </a:r>
          <a:r>
            <a:rPr lang="en-US" sz="1400" kern="1200"/>
            <a:t> = 4	Vertex 4 Is not visited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Add it to queue and mark it as visited </a:t>
          </a:r>
        </a:p>
      </dsp:txBody>
      <dsp:txXfrm>
        <a:off x="0" y="3384824"/>
        <a:ext cx="10168127" cy="30754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a:t>
          </a:r>
          <a:r>
            <a:rPr lang="en-US" sz="1400" kern="1200" err="1"/>
            <a:t>adjacentVertex</a:t>
          </a:r>
          <a:r>
            <a:rPr lang="en-US" sz="14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a:t>
          </a:r>
          <a:r>
            <a:rPr lang="en-US" sz="1400" kern="1200" err="1"/>
            <a:t>adjacentVertex</a:t>
          </a:r>
          <a:r>
            <a:rPr lang="en-US" sz="14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queue = { 4 } 		Outer loop iteration 3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r>
            <a:rPr lang="en-US" sz="1400" kern="1200" err="1"/>
            <a:t>currentVertex</a:t>
          </a:r>
          <a:r>
            <a:rPr lang="en-US" sz="1400" kern="1200"/>
            <a:t> = 3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endParaRPr lang="en-US" sz="1400" kern="1200"/>
        </a:p>
      </dsp:txBody>
      <dsp:txXfrm>
        <a:off x="0" y="3384824"/>
        <a:ext cx="10168127" cy="307547"/>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a:t>
          </a:r>
          <a:r>
            <a:rPr lang="en-US" sz="1400" kern="1200" err="1"/>
            <a:t>adjacentVertex</a:t>
          </a:r>
          <a:r>
            <a:rPr lang="en-US" sz="14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a:t>
          </a:r>
          <a:r>
            <a:rPr lang="en-US" sz="1400" kern="1200" err="1"/>
            <a:t>adjacentVertex</a:t>
          </a:r>
          <a:r>
            <a:rPr lang="en-US" sz="14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queue = { 4 } 	 	Outer loop iteration 3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r>
            <a:rPr lang="en-US" sz="1400" kern="1200" err="1"/>
            <a:t>currentVertex</a:t>
          </a:r>
          <a:r>
            <a:rPr lang="en-US" sz="1400" kern="1200"/>
            <a:t> = 3	Inner loop iteration 1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r>
            <a:rPr lang="en-US" sz="1400" kern="1200" err="1"/>
            <a:t>adjacentVertex</a:t>
          </a:r>
          <a:r>
            <a:rPr lang="en-US" sz="1400" kern="1200"/>
            <a:t> = 2	Vertex 2 is adjacent to Vertex 3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endParaRPr lang="en-US" sz="1400" kern="1200"/>
        </a:p>
      </dsp:txBody>
      <dsp:txXfrm>
        <a:off x="0" y="3384824"/>
        <a:ext cx="10168127" cy="307547"/>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for each </a:t>
          </a:r>
          <a:r>
            <a:rPr lang="en-US" sz="1100" kern="1200" err="1"/>
            <a:t>adjacentVertex</a:t>
          </a:r>
          <a:r>
            <a:rPr lang="en-US" sz="1100" kern="1200"/>
            <a:t> of </a:t>
          </a:r>
          <a:r>
            <a:rPr lang="en-US" sz="1100" kern="1200" err="1"/>
            <a:t>currentVertex</a:t>
          </a:r>
          <a:r>
            <a:rPr lang="en-US" sz="1100" kern="1200"/>
            <a:t>:</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add </a:t>
          </a:r>
          <a:r>
            <a:rPr lang="en-US" sz="1100" kern="1200" err="1"/>
            <a:t>adjacentVertex</a:t>
          </a:r>
          <a:r>
            <a:rPr lang="en-US" sz="11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mark </a:t>
          </a:r>
          <a:r>
            <a:rPr lang="en-US" sz="1100" kern="1200" err="1"/>
            <a:t>adjacentVertex</a:t>
          </a:r>
          <a:r>
            <a:rPr lang="en-US" sz="11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queue = { 4 } 	 	Outer loop iteration 3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a:t>
          </a:r>
          <a:r>
            <a:rPr lang="en-US" sz="1100" kern="1200" err="1"/>
            <a:t>currentVertex</a:t>
          </a:r>
          <a:r>
            <a:rPr lang="en-US" sz="1100" kern="1200"/>
            <a:t> = 3	Inner loop iteration 1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a:t>
          </a:r>
          <a:r>
            <a:rPr lang="en-US" sz="1100" kern="1200" err="1"/>
            <a:t>adjacentVertex</a:t>
          </a:r>
          <a:r>
            <a:rPr lang="en-US" sz="1100" kern="1200"/>
            <a:t> = 2	Vertex 2 is already marked as visited. So, we don’t do anything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endParaRPr lang="en-US" sz="1100" kern="1200"/>
        </a:p>
      </dsp:txBody>
      <dsp:txXfrm>
        <a:off x="0" y="3384824"/>
        <a:ext cx="10168127" cy="307547"/>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add </a:t>
          </a:r>
          <a:r>
            <a:rPr lang="en-US" sz="1100" kern="1200" err="1"/>
            <a:t>adjacentVertex</a:t>
          </a:r>
          <a:r>
            <a:rPr lang="en-US" sz="11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mark </a:t>
          </a:r>
          <a:r>
            <a:rPr lang="en-US" sz="1100" kern="1200" err="1"/>
            <a:t>adjacentVertex</a:t>
          </a:r>
          <a:r>
            <a:rPr lang="en-US" sz="11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queue = { 4 } 	     	Outer loop iteration 4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a:t>
          </a:r>
          <a:r>
            <a:rPr lang="en-US" sz="1100" kern="1200" err="1"/>
            <a:t>currentVertex</a:t>
          </a:r>
          <a:r>
            <a:rPr lang="en-US" sz="1100" kern="1200"/>
            <a:t> = 3	Inner loop iteration 2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a:t>
          </a:r>
          <a:r>
            <a:rPr lang="en-US" sz="1100" kern="1200" err="1"/>
            <a:t>adjacentVertex</a:t>
          </a:r>
          <a:r>
            <a:rPr lang="en-US" sz="1100" kern="1200"/>
            <a:t> = 4	Vertex 4 is already marked as visited. So, we don’t do anything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endParaRPr lang="en-US" sz="1100" kern="1200"/>
        </a:p>
      </dsp:txBody>
      <dsp:txXfrm>
        <a:off x="0" y="3384824"/>
        <a:ext cx="10168127" cy="307547"/>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a:t>
          </a:r>
          <a:r>
            <a:rPr lang="en-US" sz="1400" kern="1200" err="1"/>
            <a:t>adjacentVertex</a:t>
          </a:r>
          <a:r>
            <a:rPr lang="en-US" sz="14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a:t>
          </a:r>
          <a:r>
            <a:rPr lang="en-US" sz="1400" kern="1200" err="1"/>
            <a:t>adjacentVertex</a:t>
          </a:r>
          <a:r>
            <a:rPr lang="en-US" sz="14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queue = {  } 		Outer loop iteration 4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r>
            <a:rPr lang="en-US" sz="1400" kern="1200" err="1"/>
            <a:t>currentVertex</a:t>
          </a:r>
          <a:r>
            <a:rPr lang="en-US" sz="1400" kern="1200"/>
            <a:t> = 4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endParaRPr lang="en-US" sz="1400" kern="1200"/>
        </a:p>
      </dsp:txBody>
      <dsp:txXfrm>
        <a:off x="0" y="3384824"/>
        <a:ext cx="10168127" cy="307547"/>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add </a:t>
          </a:r>
          <a:r>
            <a:rPr lang="en-US" sz="1300" kern="1200" err="1"/>
            <a:t>adjacentVertex</a:t>
          </a:r>
          <a:r>
            <a:rPr lang="en-US" sz="13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mark </a:t>
          </a:r>
          <a:r>
            <a:rPr lang="en-US" sz="1300" kern="1200" err="1"/>
            <a:t>adjacentVertex</a:t>
          </a:r>
          <a:r>
            <a:rPr lang="en-US" sz="13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						queue = {  } 		Outer loop iteration 4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						</a:t>
          </a:r>
          <a:r>
            <a:rPr lang="en-US" sz="1300" kern="1200" err="1"/>
            <a:t>currentVertex</a:t>
          </a:r>
          <a:r>
            <a:rPr lang="en-US" sz="1300" kern="1200"/>
            <a:t> = 4	Vertex 2 and 3 are adjacent to Vertex 4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endParaRPr lang="en-US" sz="1300" kern="1200"/>
        </a:p>
      </dsp:txBody>
      <dsp:txXfrm>
        <a:off x="0" y="3384824"/>
        <a:ext cx="10168127" cy="307547"/>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add </a:t>
          </a:r>
          <a:r>
            <a:rPr lang="en-US" sz="1000" kern="1200" err="1"/>
            <a:t>adjacentVertex</a:t>
          </a:r>
          <a:r>
            <a:rPr lang="en-US" sz="10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mark </a:t>
          </a:r>
          <a:r>
            <a:rPr lang="en-US" sz="1000" kern="1200" err="1"/>
            <a:t>adjacentVertex</a:t>
          </a:r>
          <a:r>
            <a:rPr lang="en-US" sz="10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queue = {  } 		Outer loop iteration 4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a:t>
          </a:r>
          <a:r>
            <a:rPr lang="en-US" sz="1000" kern="1200" err="1"/>
            <a:t>currentVertex</a:t>
          </a:r>
          <a:r>
            <a:rPr lang="en-US" sz="1000" kern="1200"/>
            <a:t> = 4	Inner loop iteration 1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Vertex 2, is already marked as visited. So we don’t do anything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endParaRPr lang="en-US" sz="1000" kern="1200"/>
        </a:p>
      </dsp:txBody>
      <dsp:txXfrm>
        <a:off x="0" y="3384824"/>
        <a:ext cx="10168127" cy="307547"/>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add </a:t>
          </a:r>
          <a:r>
            <a:rPr lang="en-US" sz="1000" kern="1200" err="1"/>
            <a:t>adjacentVertex</a:t>
          </a:r>
          <a:r>
            <a:rPr lang="en-US" sz="10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mark </a:t>
          </a:r>
          <a:r>
            <a:rPr lang="en-US" sz="1000" kern="1200" err="1"/>
            <a:t>adjacentVertex</a:t>
          </a:r>
          <a:r>
            <a:rPr lang="en-US" sz="10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queue = {  } 		Outer loop iteration 4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a:t>
          </a:r>
          <a:r>
            <a:rPr lang="en-US" sz="1000" kern="1200" err="1"/>
            <a:t>currentVertex</a:t>
          </a:r>
          <a:r>
            <a:rPr lang="en-US" sz="1000" kern="1200"/>
            <a:t> = 4	Inner loop iteration 1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a:t> 						</a:t>
          </a:r>
          <a:r>
            <a:rPr lang="en-US" sz="1000" kern="1200" err="1"/>
            <a:t>adjacentVertex</a:t>
          </a:r>
          <a:r>
            <a:rPr lang="en-US" sz="1000" kern="1200"/>
            <a:t> = 3	Vertex 3, is already marked as visited. So we don’t do anything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endParaRPr lang="en-US" sz="1000" kern="1200"/>
        </a:p>
      </dsp:txBody>
      <dsp:txXfrm>
        <a:off x="0" y="3384824"/>
        <a:ext cx="10168127" cy="307547"/>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a:t>
          </a:r>
          <a:r>
            <a:rPr lang="en-US" sz="1400" kern="1200" err="1"/>
            <a:t>adjacentVertex</a:t>
          </a:r>
          <a:r>
            <a:rPr lang="en-US" sz="14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a:t>
          </a:r>
          <a:r>
            <a:rPr lang="en-US" sz="1400" kern="1200" err="1"/>
            <a:t>adjacentVertex</a:t>
          </a:r>
          <a:r>
            <a:rPr lang="en-US" sz="14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queue = {  } 		Our queue is empty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So, we don’t have an iteration 5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We’re done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endParaRPr lang="en-US" sz="1400" kern="1200"/>
        </a:p>
      </dsp:txBody>
      <dsp:txXfrm>
        <a:off x="0" y="3384824"/>
        <a:ext cx="10168127" cy="3075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add </a:t>
          </a:r>
          <a:r>
            <a:rPr lang="en-US" sz="1100" kern="1200" err="1"/>
            <a:t>adjacentVertex</a:t>
          </a:r>
          <a:r>
            <a:rPr lang="en-US" sz="11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mark </a:t>
          </a:r>
          <a:r>
            <a:rPr lang="en-US" sz="1100" kern="1200" err="1"/>
            <a:t>adjacentVertex</a:t>
          </a:r>
          <a:r>
            <a:rPr lang="en-US" sz="11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017538"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queue = {1}					Initial State					</a:t>
          </a:r>
        </a:p>
      </dsp:txBody>
      <dsp:txXfrm>
        <a:off x="0" y="2462182"/>
        <a:ext cx="10017538"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Say start vertex as S = 1</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Mark vertex 1 as visited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Add vertex 1 to the queue</a:t>
          </a:r>
        </a:p>
      </dsp:txBody>
      <dsp:txXfrm>
        <a:off x="0" y="3384824"/>
        <a:ext cx="10168127" cy="30754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add </a:t>
          </a:r>
          <a:r>
            <a:rPr lang="en-US" sz="1300" kern="1200" err="1"/>
            <a:t>adjacentVertex</a:t>
          </a:r>
          <a:r>
            <a:rPr lang="en-US" sz="13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mark </a:t>
          </a:r>
          <a:r>
            <a:rPr lang="en-US" sz="1300" kern="1200" err="1"/>
            <a:t>adjacentVertex</a:t>
          </a:r>
          <a:r>
            <a:rPr lang="en-US" sz="13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							queue = { } 			Outer loop iteration 1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							</a:t>
          </a:r>
          <a:r>
            <a:rPr lang="en-US" sz="1300" kern="1200" err="1"/>
            <a:t>currentVertex</a:t>
          </a:r>
          <a:r>
            <a:rPr lang="en-US" sz="1300" kern="1200"/>
            <a:t> = 1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endParaRPr lang="en-US" sz="1300" kern="1200"/>
        </a:p>
      </dsp:txBody>
      <dsp:txXfrm>
        <a:off x="0" y="3384824"/>
        <a:ext cx="10168127" cy="30754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add </a:t>
          </a:r>
          <a:r>
            <a:rPr lang="en-US" sz="1200" kern="1200" err="1"/>
            <a:t>adjacentVertex</a:t>
          </a:r>
          <a:r>
            <a:rPr lang="en-US" sz="12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mark </a:t>
          </a:r>
          <a:r>
            <a:rPr lang="en-US" sz="1200" kern="1200" err="1"/>
            <a:t>adjacentVertex</a:t>
          </a:r>
          <a:r>
            <a:rPr lang="en-US" sz="12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							queue = { } 		Outer loop iteration 1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							</a:t>
          </a:r>
          <a:r>
            <a:rPr lang="en-US" sz="1200" kern="1200" err="1"/>
            <a:t>currentVertex</a:t>
          </a:r>
          <a:r>
            <a:rPr lang="en-US" sz="1200" kern="1200"/>
            <a:t> = 1	Only Vertex 2 is adjacent to vertex 1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							</a:t>
          </a:r>
          <a:r>
            <a:rPr lang="en-US" sz="1200" kern="1200" err="1"/>
            <a:t>adjacentVertex</a:t>
          </a:r>
          <a:r>
            <a:rPr lang="en-US" sz="1200" kern="1200"/>
            <a:t> = 2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endParaRPr lang="en-US" sz="1200" kern="1200"/>
        </a:p>
      </dsp:txBody>
      <dsp:txXfrm>
        <a:off x="0" y="3384824"/>
        <a:ext cx="10168127" cy="30754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add </a:t>
          </a:r>
          <a:r>
            <a:rPr lang="en-US" sz="1300" kern="1200" err="1"/>
            <a:t>adjacentVertex</a:t>
          </a:r>
          <a:r>
            <a:rPr lang="en-US" sz="13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mark </a:t>
          </a:r>
          <a:r>
            <a:rPr lang="en-US" sz="1300" kern="1200" err="1"/>
            <a:t>adjacentVertex</a:t>
          </a:r>
          <a:r>
            <a:rPr lang="en-US" sz="13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							queue = {2} 		Outer loop iteration 1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							</a:t>
          </a:r>
          <a:r>
            <a:rPr lang="en-US" sz="1300" kern="1200" err="1"/>
            <a:t>currentVertex</a:t>
          </a:r>
          <a:r>
            <a:rPr lang="en-US" sz="1300" kern="1200"/>
            <a:t> = 1	Inner loop iteration 1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							</a:t>
          </a:r>
          <a:r>
            <a:rPr lang="en-US" sz="1300" kern="1200" err="1"/>
            <a:t>adjacentVertex</a:t>
          </a:r>
          <a:r>
            <a:rPr lang="en-US" sz="1300" kern="1200"/>
            <a:t> = 2	Vertex 2 is </a:t>
          </a:r>
          <a:r>
            <a:rPr lang="en-US" sz="1300" kern="1200" err="1"/>
            <a:t>unvisted</a:t>
          </a:r>
          <a:r>
            <a:rPr lang="en-US" sz="1300" kern="1200"/>
            <a:t>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										Mark Vertex 2 as visited and add it to the queue</a:t>
          </a:r>
        </a:p>
      </dsp:txBody>
      <dsp:txXfrm>
        <a:off x="0" y="3384824"/>
        <a:ext cx="10168127" cy="30754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a:t>
          </a:r>
          <a:r>
            <a:rPr lang="en-US" sz="1400" kern="1200" err="1"/>
            <a:t>adjacentVertex</a:t>
          </a:r>
          <a:r>
            <a:rPr lang="en-US" sz="14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a:t>
          </a:r>
          <a:r>
            <a:rPr lang="en-US" sz="1400" kern="1200" err="1"/>
            <a:t>adjacentVertex</a:t>
          </a:r>
          <a:r>
            <a:rPr lang="en-US" sz="14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queue = { } 		Outer loop iteration 2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r>
            <a:rPr lang="en-US" sz="1400" kern="1200" err="1"/>
            <a:t>currentVertex</a:t>
          </a:r>
          <a:r>
            <a:rPr lang="en-US" sz="1400" kern="1200"/>
            <a:t> = 2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endParaRPr lang="en-US" sz="1400" kern="1200"/>
        </a:p>
      </dsp:txBody>
      <dsp:txXfrm>
        <a:off x="0" y="3384824"/>
        <a:ext cx="10168127" cy="30754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add </a:t>
          </a:r>
          <a:r>
            <a:rPr lang="en-US" sz="1100" kern="1200" err="1"/>
            <a:t>adjacentVertex</a:t>
          </a:r>
          <a:r>
            <a:rPr lang="en-US" sz="11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mark </a:t>
          </a:r>
          <a:r>
            <a:rPr lang="en-US" sz="1100" kern="1200" err="1"/>
            <a:t>adjacentVertex</a:t>
          </a:r>
          <a:r>
            <a:rPr lang="en-US" sz="11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queue = { } 		Outer loop iteration 2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a:t>
          </a:r>
          <a:r>
            <a:rPr lang="en-US" sz="1100" kern="1200" err="1"/>
            <a:t>currentVertex</a:t>
          </a:r>
          <a:r>
            <a:rPr lang="en-US" sz="1100" kern="1200"/>
            <a:t> = 2	</a:t>
          </a:r>
          <a:r>
            <a:rPr lang="en-US" sz="1100" kern="1200" err="1"/>
            <a:t>Verices</a:t>
          </a:r>
          <a:r>
            <a:rPr lang="en-US" sz="1100" kern="1200"/>
            <a:t> 1, 3, 4 are adjacent to Vertex 2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Let's go by that order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endParaRPr lang="en-US" sz="1100" kern="1200"/>
        </a:p>
      </dsp:txBody>
      <dsp:txXfrm>
        <a:off x="0" y="3384824"/>
        <a:ext cx="10168127" cy="30754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add </a:t>
          </a:r>
          <a:r>
            <a:rPr lang="en-US" sz="1100" kern="1200" err="1"/>
            <a:t>adjacentVertex</a:t>
          </a:r>
          <a:r>
            <a:rPr lang="en-US" sz="11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mark </a:t>
          </a:r>
          <a:r>
            <a:rPr lang="en-US" sz="1100" kern="1200" err="1"/>
            <a:t>adjacentVertex</a:t>
          </a:r>
          <a:r>
            <a:rPr lang="en-US" sz="11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queue = { } 		Outer loop iteration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a:t>
          </a:r>
          <a:r>
            <a:rPr lang="en-US" sz="1100" kern="1200" err="1"/>
            <a:t>currentVertex</a:t>
          </a:r>
          <a:r>
            <a:rPr lang="en-US" sz="1100" kern="1200"/>
            <a:t> = 2	Inner loop iteration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a:t>							</a:t>
          </a:r>
          <a:r>
            <a:rPr lang="en-US" sz="1100" kern="1200" err="1"/>
            <a:t>adjacentVertex</a:t>
          </a:r>
          <a:r>
            <a:rPr lang="en-US" sz="1100" kern="1200"/>
            <a:t> = 1	Vertex 1 is already marked as visited. So, we don’t do anything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endParaRPr lang="en-US" sz="1100" kern="1200"/>
        </a:p>
      </dsp:txBody>
      <dsp:txXfrm>
        <a:off x="0" y="3384824"/>
        <a:ext cx="10168127" cy="30754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77215-38A9-D144-B1DC-8A1BB3BB3527}">
      <dsp:nvSpPr>
        <dsp:cNvPr id="0" name=""/>
        <dsp:cNvSpPr/>
      </dsp:nvSpPr>
      <dsp:spPr>
        <a:xfrm>
          <a:off x="0" y="180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9E8B8A-1D9E-D64E-9983-44EF31796898}">
      <dsp:nvSpPr>
        <dsp:cNvPr id="0" name=""/>
        <dsp:cNvSpPr/>
      </dsp:nvSpPr>
      <dsp:spPr>
        <a:xfrm>
          <a:off x="0" y="180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s as visited </a:t>
          </a:r>
        </a:p>
      </dsp:txBody>
      <dsp:txXfrm>
        <a:off x="0" y="1803"/>
        <a:ext cx="10168127" cy="307547"/>
      </dsp:txXfrm>
    </dsp:sp>
    <dsp:sp modelId="{EFE195C0-4899-3B40-81F6-BC1007805A52}">
      <dsp:nvSpPr>
        <dsp:cNvPr id="0" name=""/>
        <dsp:cNvSpPr/>
      </dsp:nvSpPr>
      <dsp:spPr>
        <a:xfrm>
          <a:off x="0" y="309351"/>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5F2838-EFE9-BE45-9147-8DAE2AE47D65}">
      <dsp:nvSpPr>
        <dsp:cNvPr id="0" name=""/>
        <dsp:cNvSpPr/>
      </dsp:nvSpPr>
      <dsp:spPr>
        <a:xfrm>
          <a:off x="0" y="309351"/>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S to the queue</a:t>
          </a:r>
        </a:p>
      </dsp:txBody>
      <dsp:txXfrm>
        <a:off x="0" y="309351"/>
        <a:ext cx="10168127" cy="307547"/>
      </dsp:txXfrm>
    </dsp:sp>
    <dsp:sp modelId="{5EB92D05-5BBE-6D42-8401-E7C68ED87146}">
      <dsp:nvSpPr>
        <dsp:cNvPr id="0" name=""/>
        <dsp:cNvSpPr/>
      </dsp:nvSpPr>
      <dsp:spPr>
        <a:xfrm>
          <a:off x="0" y="61689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72736E-FC52-9B4E-82A8-56E1E918A7E0}">
      <dsp:nvSpPr>
        <dsp:cNvPr id="0" name=""/>
        <dsp:cNvSpPr/>
      </dsp:nvSpPr>
      <dsp:spPr>
        <a:xfrm>
          <a:off x="0" y="61689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while queue not empty:</a:t>
          </a:r>
        </a:p>
      </dsp:txBody>
      <dsp:txXfrm>
        <a:off x="0" y="616898"/>
        <a:ext cx="10168127" cy="307547"/>
      </dsp:txXfrm>
    </dsp:sp>
    <dsp:sp modelId="{61585405-22A2-AB4A-8F90-256B55C7C7F2}">
      <dsp:nvSpPr>
        <dsp:cNvPr id="0" name=""/>
        <dsp:cNvSpPr/>
      </dsp:nvSpPr>
      <dsp:spPr>
        <a:xfrm>
          <a:off x="0" y="92444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E48DCF-D961-6E48-A5DF-7A68709EADB4}">
      <dsp:nvSpPr>
        <dsp:cNvPr id="0" name=""/>
        <dsp:cNvSpPr/>
      </dsp:nvSpPr>
      <dsp:spPr>
        <a:xfrm>
          <a:off x="0" y="92444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currentVertex = queue.Dequeue</a:t>
          </a:r>
        </a:p>
      </dsp:txBody>
      <dsp:txXfrm>
        <a:off x="0" y="924445"/>
        <a:ext cx="10168127" cy="307547"/>
      </dsp:txXfrm>
    </dsp:sp>
    <dsp:sp modelId="{517B5CA0-4A7E-CC43-8B73-3D51D9A2D048}">
      <dsp:nvSpPr>
        <dsp:cNvPr id="0" name=""/>
        <dsp:cNvSpPr/>
      </dsp:nvSpPr>
      <dsp:spPr>
        <a:xfrm>
          <a:off x="0" y="1231993"/>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B67C4F-45F7-E442-AC36-C1F76C3270E9}">
      <dsp:nvSpPr>
        <dsp:cNvPr id="0" name=""/>
        <dsp:cNvSpPr/>
      </dsp:nvSpPr>
      <dsp:spPr>
        <a:xfrm>
          <a:off x="0" y="1231993"/>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for each adjacentVertex of currentVertex:</a:t>
          </a:r>
        </a:p>
      </dsp:txBody>
      <dsp:txXfrm>
        <a:off x="0" y="1231993"/>
        <a:ext cx="10168127" cy="307547"/>
      </dsp:txXfrm>
    </dsp:sp>
    <dsp:sp modelId="{306985E9-3033-BD4E-9181-68887219BA87}">
      <dsp:nvSpPr>
        <dsp:cNvPr id="0" name=""/>
        <dsp:cNvSpPr/>
      </dsp:nvSpPr>
      <dsp:spPr>
        <a:xfrm>
          <a:off x="0" y="153954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319829-AB50-5E44-B8F8-60CD9E2B9EAE}">
      <dsp:nvSpPr>
        <dsp:cNvPr id="0" name=""/>
        <dsp:cNvSpPr/>
      </dsp:nvSpPr>
      <dsp:spPr>
        <a:xfrm>
          <a:off x="0" y="153954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if adjacentVertex is unvisited:</a:t>
          </a:r>
        </a:p>
      </dsp:txBody>
      <dsp:txXfrm>
        <a:off x="0" y="1539540"/>
        <a:ext cx="10168127" cy="307547"/>
      </dsp:txXfrm>
    </dsp:sp>
    <dsp:sp modelId="{AD6A38CF-4988-9349-941B-72ACD3A874BA}">
      <dsp:nvSpPr>
        <dsp:cNvPr id="0" name=""/>
        <dsp:cNvSpPr/>
      </dsp:nvSpPr>
      <dsp:spPr>
        <a:xfrm>
          <a:off x="0" y="1847088"/>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DA9517-E26E-A24C-A7E3-34ED46B8572E}">
      <dsp:nvSpPr>
        <dsp:cNvPr id="0" name=""/>
        <dsp:cNvSpPr/>
      </dsp:nvSpPr>
      <dsp:spPr>
        <a:xfrm>
          <a:off x="0" y="1847088"/>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add </a:t>
          </a:r>
          <a:r>
            <a:rPr lang="en-US" sz="1400" kern="1200" err="1"/>
            <a:t>adjacentVertex</a:t>
          </a:r>
          <a:r>
            <a:rPr lang="en-US" sz="1400" kern="1200"/>
            <a:t> to queue</a:t>
          </a:r>
        </a:p>
      </dsp:txBody>
      <dsp:txXfrm>
        <a:off x="0" y="1847088"/>
        <a:ext cx="10168127" cy="307547"/>
      </dsp:txXfrm>
    </dsp:sp>
    <dsp:sp modelId="{A94419E3-4D39-1D4E-8CAD-2C6EE11871CF}">
      <dsp:nvSpPr>
        <dsp:cNvPr id="0" name=""/>
        <dsp:cNvSpPr/>
      </dsp:nvSpPr>
      <dsp:spPr>
        <a:xfrm>
          <a:off x="0" y="2154635"/>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8F4B-BC52-3A4F-B3F8-55B2E495963C}">
      <dsp:nvSpPr>
        <dsp:cNvPr id="0" name=""/>
        <dsp:cNvSpPr/>
      </dsp:nvSpPr>
      <dsp:spPr>
        <a:xfrm>
          <a:off x="0" y="2154635"/>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mark </a:t>
          </a:r>
          <a:r>
            <a:rPr lang="en-US" sz="1400" kern="1200" err="1"/>
            <a:t>adjacentVertex</a:t>
          </a:r>
          <a:r>
            <a:rPr lang="en-US" sz="1400" kern="1200"/>
            <a:t> as visited </a:t>
          </a:r>
        </a:p>
      </dsp:txBody>
      <dsp:txXfrm>
        <a:off x="0" y="2154635"/>
        <a:ext cx="10168127" cy="307547"/>
      </dsp:txXfrm>
    </dsp:sp>
    <dsp:sp modelId="{70946979-585E-0343-B94B-7A13330C7C96}">
      <dsp:nvSpPr>
        <dsp:cNvPr id="0" name=""/>
        <dsp:cNvSpPr/>
      </dsp:nvSpPr>
      <dsp:spPr>
        <a:xfrm>
          <a:off x="0" y="2462182"/>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5FCC8-7C6C-C642-B359-CD656F250CB2}">
      <dsp:nvSpPr>
        <dsp:cNvPr id="0" name=""/>
        <dsp:cNvSpPr/>
      </dsp:nvSpPr>
      <dsp:spPr>
        <a:xfrm>
          <a:off x="0" y="2462182"/>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queue = { 3 } 		Outer loop iteration 2		</a:t>
          </a:r>
        </a:p>
      </dsp:txBody>
      <dsp:txXfrm>
        <a:off x="0" y="2462182"/>
        <a:ext cx="10168127" cy="307547"/>
      </dsp:txXfrm>
    </dsp:sp>
    <dsp:sp modelId="{EE87AA98-3730-9342-BB41-DA45862A965F}">
      <dsp:nvSpPr>
        <dsp:cNvPr id="0" name=""/>
        <dsp:cNvSpPr/>
      </dsp:nvSpPr>
      <dsp:spPr>
        <a:xfrm>
          <a:off x="0" y="2769730"/>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E22107-63FF-8349-8C66-E9AAB7484D80}">
      <dsp:nvSpPr>
        <dsp:cNvPr id="0" name=""/>
        <dsp:cNvSpPr/>
      </dsp:nvSpPr>
      <dsp:spPr>
        <a:xfrm>
          <a:off x="0" y="2769730"/>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r>
            <a:rPr lang="en-US" sz="1400" kern="1200" err="1"/>
            <a:t>currentVertex</a:t>
          </a:r>
          <a:r>
            <a:rPr lang="en-US" sz="1400" kern="1200"/>
            <a:t> = 2	Inner loop iteration 2				</a:t>
          </a:r>
        </a:p>
      </dsp:txBody>
      <dsp:txXfrm>
        <a:off x="0" y="2769730"/>
        <a:ext cx="10168127" cy="307547"/>
      </dsp:txXfrm>
    </dsp:sp>
    <dsp:sp modelId="{7A57A9D1-CE83-A248-B76A-D708E3FDB6D2}">
      <dsp:nvSpPr>
        <dsp:cNvPr id="0" name=""/>
        <dsp:cNvSpPr/>
      </dsp:nvSpPr>
      <dsp:spPr>
        <a:xfrm>
          <a:off x="0" y="3077277"/>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FF70C8-B371-104C-96F8-33000994B731}">
      <dsp:nvSpPr>
        <dsp:cNvPr id="0" name=""/>
        <dsp:cNvSpPr/>
      </dsp:nvSpPr>
      <dsp:spPr>
        <a:xfrm>
          <a:off x="0" y="3077277"/>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t>
          </a:r>
          <a:r>
            <a:rPr lang="en-US" sz="1400" kern="1200" err="1"/>
            <a:t>adjacentVertex</a:t>
          </a:r>
          <a:r>
            <a:rPr lang="en-US" sz="1400" kern="1200"/>
            <a:t> = 3	Vertex 3 not </a:t>
          </a:r>
          <a:r>
            <a:rPr lang="en-US" sz="1400" kern="1200" err="1"/>
            <a:t>visted</a:t>
          </a:r>
          <a:r>
            <a:rPr lang="en-US" sz="1400" kern="1200"/>
            <a:t> 			</a:t>
          </a:r>
        </a:p>
      </dsp:txBody>
      <dsp:txXfrm>
        <a:off x="0" y="3077277"/>
        <a:ext cx="10168127" cy="307547"/>
      </dsp:txXfrm>
    </dsp:sp>
    <dsp:sp modelId="{6CC06DC2-5A9A-3E46-84CD-6D3868BCAC22}">
      <dsp:nvSpPr>
        <dsp:cNvPr id="0" name=""/>
        <dsp:cNvSpPr/>
      </dsp:nvSpPr>
      <dsp:spPr>
        <a:xfrm>
          <a:off x="0" y="3384824"/>
          <a:ext cx="101681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C02CAF-2E58-9243-B0C5-5E2841D1A140}">
      <dsp:nvSpPr>
        <dsp:cNvPr id="0" name=""/>
        <dsp:cNvSpPr/>
      </dsp:nvSpPr>
      <dsp:spPr>
        <a:xfrm>
          <a:off x="0" y="3384824"/>
          <a:ext cx="10168127" cy="3075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 										Add it to the queue and mark it as visited  </a:t>
          </a:r>
        </a:p>
      </dsp:txBody>
      <dsp:txXfrm>
        <a:off x="0" y="3384824"/>
        <a:ext cx="10168127" cy="307547"/>
      </dsp:txXfrm>
    </dsp:sp>
  </dsp:spTree>
</dsp:drawing>
</file>

<file path=ppt/diagrams/layout1.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6/16/2024</a:t>
            </a:fld>
            <a:endParaRPr lang="en-US"/>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2913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6/16/2024</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134572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6/16/2024</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81906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6/16/2024</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494964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6/16/2024</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86451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6/16/2024</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1033622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6/16/2024</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22951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6/16/2024</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48585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6/16/2024</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08675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6/16/2024</a:t>
            </a:fld>
            <a:endParaRPr lang="en-US"/>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468357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6/16/2024</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9010909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6/16/2024</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1851843660"/>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50" r:id="rId6"/>
    <p:sldLayoutId id="2147483745" r:id="rId7"/>
    <p:sldLayoutId id="2147483746" r:id="rId8"/>
    <p:sldLayoutId id="2147483747" r:id="rId9"/>
    <p:sldLayoutId id="2147483749" r:id="rId10"/>
    <p:sldLayoutId id="2147483748"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2.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theoryofprogramming.files.wordpress.com/2014/12/snake4.jpg"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3" descr="Background pattern&#10;&#10;Description automatically generated">
            <a:extLst>
              <a:ext uri="{FF2B5EF4-FFF2-40B4-BE49-F238E27FC236}">
                <a16:creationId xmlns:a16="http://schemas.microsoft.com/office/drawing/2014/main" id="{F8805977-182F-E795-26EC-6A35704BC156}"/>
              </a:ext>
            </a:extLst>
          </p:cNvPr>
          <p:cNvPicPr>
            <a:picLocks noChangeAspect="1"/>
          </p:cNvPicPr>
          <p:nvPr/>
        </p:nvPicPr>
        <p:blipFill rotWithShape="1">
          <a:blip r:embed="rId2"/>
          <a:srcRect t="8091" r="-1" b="12794"/>
          <a:stretch/>
        </p:blipFill>
        <p:spPr>
          <a:xfrm>
            <a:off x="3523488" y="10"/>
            <a:ext cx="8668512" cy="6857990"/>
          </a:xfrm>
          <a:prstGeom prst="rect">
            <a:avLst/>
          </a:prstGeom>
        </p:spPr>
      </p:pic>
      <p:sp>
        <p:nvSpPr>
          <p:cNvPr id="17" name="Rectangle 1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576AB0-8CCB-115D-CE6C-3AD9414BCBE2}"/>
              </a:ext>
            </a:extLst>
          </p:cNvPr>
          <p:cNvSpPr>
            <a:spLocks noGrp="1"/>
          </p:cNvSpPr>
          <p:nvPr>
            <p:ph type="ctrTitle"/>
          </p:nvPr>
        </p:nvSpPr>
        <p:spPr>
          <a:xfrm>
            <a:off x="477981" y="1122363"/>
            <a:ext cx="4023360" cy="3204134"/>
          </a:xfrm>
        </p:spPr>
        <p:txBody>
          <a:bodyPr anchor="b">
            <a:normAutofit/>
          </a:bodyPr>
          <a:lstStyle/>
          <a:p>
            <a:r>
              <a:rPr lang="en-US" sz="4800"/>
              <a:t>Snakes and Ladders using BFS</a:t>
            </a:r>
          </a:p>
        </p:txBody>
      </p:sp>
      <p:sp>
        <p:nvSpPr>
          <p:cNvPr id="3" name="Subtitle 2">
            <a:extLst>
              <a:ext uri="{FF2B5EF4-FFF2-40B4-BE49-F238E27FC236}">
                <a16:creationId xmlns:a16="http://schemas.microsoft.com/office/drawing/2014/main" id="{85A2DBAF-9C83-0D3A-C8A0-6D84943C30D7}"/>
              </a:ext>
            </a:extLst>
          </p:cNvPr>
          <p:cNvSpPr>
            <a:spLocks noGrp="1"/>
          </p:cNvSpPr>
          <p:nvPr>
            <p:ph type="subTitle" idx="1"/>
          </p:nvPr>
        </p:nvSpPr>
        <p:spPr>
          <a:xfrm>
            <a:off x="477980" y="4872922"/>
            <a:ext cx="4023359" cy="1208141"/>
          </a:xfrm>
        </p:spPr>
        <p:txBody>
          <a:bodyPr>
            <a:normAutofit/>
          </a:bodyPr>
          <a:lstStyle/>
          <a:p>
            <a:pPr>
              <a:lnSpc>
                <a:spcPct val="100000"/>
              </a:lnSpc>
            </a:pPr>
            <a:r>
              <a:rPr lang="en-US" sz="1700"/>
              <a:t>Rohit Raval</a:t>
            </a:r>
          </a:p>
          <a:p>
            <a:pPr>
              <a:lnSpc>
                <a:spcPct val="100000"/>
              </a:lnSpc>
            </a:pPr>
            <a:r>
              <a:rPr lang="en-US" sz="1700"/>
              <a:t>Aniruddh Kulkarni</a:t>
            </a:r>
          </a:p>
          <a:p>
            <a:pPr>
              <a:lnSpc>
                <a:spcPct val="100000"/>
              </a:lnSpc>
            </a:pPr>
            <a:r>
              <a:rPr lang="en-US" sz="1700"/>
              <a:t>Khushal Sharma</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2">
              <a:lumMod val="25000"/>
              <a:lumOff val="75000"/>
            </a:schemeClr>
          </a:solidFill>
          <a:ln w="3175">
            <a:solidFill>
              <a:schemeClr val="tx2">
                <a:lumMod val="25000"/>
                <a:lumOff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3296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88508914"/>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234075" y="4148966"/>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78936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2485477937"/>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159647" y="4733756"/>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27962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1778799667"/>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159647" y="4733756"/>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0555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3967372680"/>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723173" y="3872519"/>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67479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995859095"/>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393563" y="4159599"/>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02190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3881152599"/>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393563" y="4159599"/>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6982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2456244173"/>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393563" y="4159599"/>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84289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2678032170"/>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139563" y="3566932"/>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71021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3534391796"/>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253863" y="3837865"/>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20151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1415507723"/>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3805129" y="4176532"/>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8573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6838569"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C835C68-356C-C8A1-5552-5B7434408114}"/>
              </a:ext>
            </a:extLst>
          </p:cNvPr>
          <p:cNvSpPr>
            <a:spLocks noGrp="1"/>
          </p:cNvSpPr>
          <p:nvPr>
            <p:ph type="title"/>
          </p:nvPr>
        </p:nvSpPr>
        <p:spPr>
          <a:xfrm>
            <a:off x="841246" y="978619"/>
            <a:ext cx="5991244" cy="1106424"/>
          </a:xfrm>
        </p:spPr>
        <p:txBody>
          <a:bodyPr>
            <a:normAutofit/>
          </a:bodyPr>
          <a:lstStyle/>
          <a:p>
            <a:r>
              <a:rPr lang="en-US" sz="3200"/>
              <a:t>BFS </a:t>
            </a:r>
          </a:p>
        </p:txBody>
      </p:sp>
      <p:sp>
        <p:nvSpPr>
          <p:cNvPr id="14" name="Rectangle 13">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8" y="2093976"/>
            <a:ext cx="5846683"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12AA97D-EB92-2E94-C94B-2C3E573F87F6}"/>
              </a:ext>
            </a:extLst>
          </p:cNvPr>
          <p:cNvSpPr>
            <a:spLocks noGrp="1"/>
          </p:cNvSpPr>
          <p:nvPr>
            <p:ph idx="1"/>
          </p:nvPr>
        </p:nvSpPr>
        <p:spPr>
          <a:xfrm>
            <a:off x="841248" y="2252870"/>
            <a:ext cx="5993892" cy="3560251"/>
          </a:xfrm>
        </p:spPr>
        <p:txBody>
          <a:bodyPr>
            <a:normAutofit/>
          </a:bodyPr>
          <a:lstStyle/>
          <a:p>
            <a:pPr>
              <a:lnSpc>
                <a:spcPct val="100000"/>
              </a:lnSpc>
            </a:pPr>
            <a:r>
              <a:rPr lang="en-US" sz="1100"/>
              <a:t>In BFS, our input is graph G and start vertex is S</a:t>
            </a:r>
          </a:p>
          <a:p>
            <a:pPr>
              <a:lnSpc>
                <a:spcPct val="100000"/>
              </a:lnSpc>
            </a:pPr>
            <a:r>
              <a:rPr lang="en-US" sz="1100"/>
              <a:t>Pseudocode of BFS is as follows </a:t>
            </a:r>
          </a:p>
          <a:p>
            <a:pPr marL="0" indent="0">
              <a:lnSpc>
                <a:spcPct val="100000"/>
              </a:lnSpc>
              <a:buNone/>
            </a:pPr>
            <a:r>
              <a:rPr lang="en-US" sz="1100"/>
              <a:t>mark s as visited </a:t>
            </a:r>
          </a:p>
          <a:p>
            <a:pPr marL="0" indent="0">
              <a:lnSpc>
                <a:spcPct val="100000"/>
              </a:lnSpc>
              <a:buNone/>
            </a:pPr>
            <a:r>
              <a:rPr lang="en-US" sz="1100"/>
              <a:t>add S to the queue</a:t>
            </a:r>
          </a:p>
          <a:p>
            <a:pPr marL="0" indent="0">
              <a:lnSpc>
                <a:spcPct val="100000"/>
              </a:lnSpc>
              <a:buNone/>
            </a:pPr>
            <a:endParaRPr lang="en-US" sz="1100"/>
          </a:p>
          <a:p>
            <a:pPr marL="0" indent="0">
              <a:lnSpc>
                <a:spcPct val="100000"/>
              </a:lnSpc>
              <a:buNone/>
            </a:pPr>
            <a:r>
              <a:rPr lang="en-US" sz="1100"/>
              <a:t>while queue not empty:</a:t>
            </a:r>
          </a:p>
          <a:p>
            <a:pPr marL="0" indent="0">
              <a:lnSpc>
                <a:spcPct val="100000"/>
              </a:lnSpc>
              <a:buNone/>
            </a:pPr>
            <a:r>
              <a:rPr lang="en-US" sz="1100"/>
              <a:t>    </a:t>
            </a:r>
            <a:r>
              <a:rPr lang="en-US" sz="1100" err="1"/>
              <a:t>currentVertex</a:t>
            </a:r>
            <a:r>
              <a:rPr lang="en-US" sz="1100"/>
              <a:t> = </a:t>
            </a:r>
            <a:r>
              <a:rPr lang="en-US" sz="1100" err="1"/>
              <a:t>queue.Dequeue</a:t>
            </a:r>
            <a:endParaRPr lang="en-US" sz="1100"/>
          </a:p>
          <a:p>
            <a:pPr marL="0" indent="0">
              <a:lnSpc>
                <a:spcPct val="100000"/>
              </a:lnSpc>
              <a:buNone/>
            </a:pPr>
            <a:endParaRPr lang="en-US" sz="1100"/>
          </a:p>
          <a:p>
            <a:pPr marL="0" indent="0">
              <a:lnSpc>
                <a:spcPct val="100000"/>
              </a:lnSpc>
              <a:buNone/>
            </a:pPr>
            <a:r>
              <a:rPr lang="en-US" sz="1100"/>
              <a:t>    for each </a:t>
            </a:r>
            <a:r>
              <a:rPr lang="en-US" sz="1100" err="1"/>
              <a:t>adjacentVertex</a:t>
            </a:r>
            <a:r>
              <a:rPr lang="en-US" sz="1100"/>
              <a:t> of </a:t>
            </a:r>
            <a:r>
              <a:rPr lang="en-US" sz="1100" err="1"/>
              <a:t>currentVertex</a:t>
            </a:r>
            <a:r>
              <a:rPr lang="en-US" sz="1100"/>
              <a:t>:</a:t>
            </a:r>
          </a:p>
          <a:p>
            <a:pPr marL="0" indent="0">
              <a:lnSpc>
                <a:spcPct val="100000"/>
              </a:lnSpc>
              <a:buNone/>
            </a:pPr>
            <a:r>
              <a:rPr lang="en-US" sz="1100"/>
              <a:t>        if </a:t>
            </a:r>
            <a:r>
              <a:rPr lang="en-US" sz="1100" err="1"/>
              <a:t>adjacentVertex</a:t>
            </a:r>
            <a:r>
              <a:rPr lang="en-US" sz="1100"/>
              <a:t> is unvisited:</a:t>
            </a:r>
          </a:p>
          <a:p>
            <a:pPr marL="0" indent="0">
              <a:lnSpc>
                <a:spcPct val="100000"/>
              </a:lnSpc>
              <a:buNone/>
            </a:pPr>
            <a:r>
              <a:rPr lang="en-US" sz="1100"/>
              <a:t>            add </a:t>
            </a:r>
            <a:r>
              <a:rPr lang="en-US" sz="1100" err="1"/>
              <a:t>adjacentVertex</a:t>
            </a:r>
            <a:r>
              <a:rPr lang="en-US" sz="1100"/>
              <a:t> to queue</a:t>
            </a:r>
          </a:p>
          <a:p>
            <a:pPr marL="0" indent="0">
              <a:lnSpc>
                <a:spcPct val="100000"/>
              </a:lnSpc>
              <a:buNone/>
            </a:pPr>
            <a:r>
              <a:rPr lang="en-US" sz="1100"/>
              <a:t>            mark </a:t>
            </a:r>
            <a:r>
              <a:rPr lang="en-US" sz="1100" err="1"/>
              <a:t>adjacentVertex</a:t>
            </a:r>
            <a:r>
              <a:rPr lang="en-US" sz="1100"/>
              <a:t> as visited </a:t>
            </a:r>
          </a:p>
        </p:txBody>
      </p:sp>
      <p:pic>
        <p:nvPicPr>
          <p:cNvPr id="7" name="Graphic 6" descr="Web Design">
            <a:extLst>
              <a:ext uri="{FF2B5EF4-FFF2-40B4-BE49-F238E27FC236}">
                <a16:creationId xmlns:a16="http://schemas.microsoft.com/office/drawing/2014/main" id="{3240AFDE-C324-2566-E5E2-C02FC94051A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79814" y="1329879"/>
            <a:ext cx="4097657" cy="4097657"/>
          </a:xfrm>
          <a:prstGeom prst="rect">
            <a:avLst/>
          </a:prstGeom>
        </p:spPr>
      </p:pic>
    </p:spTree>
    <p:extLst>
      <p:ext uri="{BB962C8B-B14F-4D97-AF65-F5344CB8AC3E}">
        <p14:creationId xmlns:p14="http://schemas.microsoft.com/office/powerpoint/2010/main" val="41212413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559027746"/>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3805129" y="4176532"/>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19872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3023900515"/>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3805129" y="4176532"/>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744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C7458-56D3-6A10-05DB-8414FA56F9BB}"/>
              </a:ext>
            </a:extLst>
          </p:cNvPr>
          <p:cNvSpPr>
            <a:spLocks noGrp="1"/>
          </p:cNvSpPr>
          <p:nvPr>
            <p:ph type="title"/>
          </p:nvPr>
        </p:nvSpPr>
        <p:spPr/>
        <p:txBody>
          <a:bodyPr>
            <a:normAutofit/>
          </a:bodyPr>
          <a:lstStyle/>
          <a:p>
            <a:r>
              <a:rPr lang="en-US"/>
              <a:t>Performance </a:t>
            </a:r>
          </a:p>
        </p:txBody>
      </p:sp>
      <p:sp>
        <p:nvSpPr>
          <p:cNvPr id="3" name="Content Placeholder 2">
            <a:extLst>
              <a:ext uri="{FF2B5EF4-FFF2-40B4-BE49-F238E27FC236}">
                <a16:creationId xmlns:a16="http://schemas.microsoft.com/office/drawing/2014/main" id="{8234262C-14ED-CBB5-24E7-0624B80C7867}"/>
              </a:ext>
            </a:extLst>
          </p:cNvPr>
          <p:cNvSpPr>
            <a:spLocks noGrp="1"/>
          </p:cNvSpPr>
          <p:nvPr>
            <p:ph idx="1"/>
          </p:nvPr>
        </p:nvSpPr>
        <p:spPr/>
        <p:txBody>
          <a:bodyPr/>
          <a:lstStyle/>
          <a:p>
            <a:pPr marL="0" indent="0">
              <a:buNone/>
            </a:pPr>
            <a:r>
              <a:rPr lang="en-US"/>
              <a:t>Time complexity of Breadth First Search is O(V+E)</a:t>
            </a:r>
          </a:p>
        </p:txBody>
      </p:sp>
    </p:spTree>
    <p:extLst>
      <p:ext uri="{BB962C8B-B14F-4D97-AF65-F5344CB8AC3E}">
        <p14:creationId xmlns:p14="http://schemas.microsoft.com/office/powerpoint/2010/main" val="38707013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3F4B7-9114-3F51-5E8B-1045E854A34C}"/>
              </a:ext>
            </a:extLst>
          </p:cNvPr>
          <p:cNvSpPr>
            <a:spLocks noGrp="1"/>
          </p:cNvSpPr>
          <p:nvPr>
            <p:ph type="title"/>
          </p:nvPr>
        </p:nvSpPr>
        <p:spPr/>
        <p:txBody>
          <a:bodyPr/>
          <a:lstStyle/>
          <a:p>
            <a:r>
              <a:rPr lang="en-IN"/>
              <a:t>The Problem </a:t>
            </a:r>
          </a:p>
        </p:txBody>
      </p:sp>
      <p:sp>
        <p:nvSpPr>
          <p:cNvPr id="3" name="Content Placeholder 2">
            <a:extLst>
              <a:ext uri="{FF2B5EF4-FFF2-40B4-BE49-F238E27FC236}">
                <a16:creationId xmlns:a16="http://schemas.microsoft.com/office/drawing/2014/main" id="{7A9F577E-ACF1-AD4D-CEDB-EB52DFF57AC1}"/>
              </a:ext>
            </a:extLst>
          </p:cNvPr>
          <p:cNvSpPr>
            <a:spLocks noGrp="1"/>
          </p:cNvSpPr>
          <p:nvPr>
            <p:ph idx="1"/>
          </p:nvPr>
        </p:nvSpPr>
        <p:spPr/>
        <p:txBody>
          <a:bodyPr/>
          <a:lstStyle/>
          <a:p>
            <a:r>
              <a:rPr lang="en-IN"/>
              <a:t>For a given configuration of a Snakes and Ladders board, find the shortest path to finish the game </a:t>
            </a:r>
          </a:p>
          <a:p>
            <a:r>
              <a:rPr lang="en-IN"/>
              <a:t>Steps to solve this </a:t>
            </a:r>
          </a:p>
          <a:p>
            <a:r>
              <a:rPr lang="en-IN"/>
              <a:t>Represent the board as a graph </a:t>
            </a:r>
          </a:p>
          <a:p>
            <a:r>
              <a:rPr lang="en-IN"/>
              <a:t>Run BFS on the graph  </a:t>
            </a:r>
          </a:p>
        </p:txBody>
      </p:sp>
      <p:pic>
        <p:nvPicPr>
          <p:cNvPr id="8" name="Picture 7">
            <a:extLst>
              <a:ext uri="{FF2B5EF4-FFF2-40B4-BE49-F238E27FC236}">
                <a16:creationId xmlns:a16="http://schemas.microsoft.com/office/drawing/2014/main" id="{088D9C3E-4C5D-024C-8E28-1A9ED162F5DC}"/>
              </a:ext>
            </a:extLst>
          </p:cNvPr>
          <p:cNvPicPr>
            <a:picLocks noChangeAspect="1"/>
          </p:cNvPicPr>
          <p:nvPr/>
        </p:nvPicPr>
        <p:blipFill>
          <a:blip r:embed="rId2"/>
          <a:stretch>
            <a:fillRect/>
          </a:stretch>
        </p:blipFill>
        <p:spPr>
          <a:xfrm>
            <a:off x="8061200" y="3086100"/>
            <a:ext cx="3140966" cy="3149600"/>
          </a:xfrm>
          <a:prstGeom prst="rect">
            <a:avLst/>
          </a:prstGeom>
        </p:spPr>
      </p:pic>
    </p:spTree>
    <p:extLst>
      <p:ext uri="{BB962C8B-B14F-4D97-AF65-F5344CB8AC3E}">
        <p14:creationId xmlns:p14="http://schemas.microsoft.com/office/powerpoint/2010/main" val="29351881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9">
            <a:extLst>
              <a:ext uri="{FF2B5EF4-FFF2-40B4-BE49-F238E27FC236}">
                <a16:creationId xmlns:a16="http://schemas.microsoft.com/office/drawing/2014/main" id="{AA474011-A49D-4C7A-BF41-0ACD0A2693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6" name="Rectangle 11">
            <a:extLst>
              <a:ext uri="{FF2B5EF4-FFF2-40B4-BE49-F238E27FC236}">
                <a16:creationId xmlns:a16="http://schemas.microsoft.com/office/drawing/2014/main" id="{6D72081E-AD41-4FBB-B02B-698A68DBCA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4218905"/>
            <a:ext cx="11167447" cy="208931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6F20A80-4C3A-D6D7-4572-7705A5A5051A}"/>
              </a:ext>
            </a:extLst>
          </p:cNvPr>
          <p:cNvSpPr>
            <a:spLocks noGrp="1"/>
          </p:cNvSpPr>
          <p:nvPr>
            <p:ph type="title"/>
          </p:nvPr>
        </p:nvSpPr>
        <p:spPr>
          <a:xfrm>
            <a:off x="1051560" y="4444332"/>
            <a:ext cx="3538728" cy="1645920"/>
          </a:xfrm>
        </p:spPr>
        <p:txBody>
          <a:bodyPr>
            <a:normAutofit/>
          </a:bodyPr>
          <a:lstStyle/>
          <a:p>
            <a:r>
              <a:rPr lang="en-IN" sz="3200"/>
              <a:t>Graph Representation </a:t>
            </a:r>
          </a:p>
        </p:txBody>
      </p:sp>
      <p:pic>
        <p:nvPicPr>
          <p:cNvPr id="5" name="Picture 4" descr="Chart, waterfall chart&#10;&#10;Description automatically generated">
            <a:extLst>
              <a:ext uri="{FF2B5EF4-FFF2-40B4-BE49-F238E27FC236}">
                <a16:creationId xmlns:a16="http://schemas.microsoft.com/office/drawing/2014/main" id="{ABCF37ED-F583-A345-3C58-E8677CA30086}"/>
              </a:ext>
            </a:extLst>
          </p:cNvPr>
          <p:cNvPicPr>
            <a:picLocks noChangeAspect="1"/>
          </p:cNvPicPr>
          <p:nvPr/>
        </p:nvPicPr>
        <p:blipFill>
          <a:blip r:embed="rId2"/>
          <a:stretch>
            <a:fillRect/>
          </a:stretch>
        </p:blipFill>
        <p:spPr>
          <a:xfrm>
            <a:off x="1656141" y="374904"/>
            <a:ext cx="8968110" cy="3609664"/>
          </a:xfrm>
          <a:prstGeom prst="rect">
            <a:avLst/>
          </a:prstGeom>
        </p:spPr>
      </p:pic>
      <p:sp>
        <p:nvSpPr>
          <p:cNvPr id="37" name="Rectangle 13">
            <a:extLst>
              <a:ext uri="{FF2B5EF4-FFF2-40B4-BE49-F238E27FC236}">
                <a16:creationId xmlns:a16="http://schemas.microsoft.com/office/drawing/2014/main" id="{716248AD-805F-41BF-9B57-FC53E5B32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4911518"/>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Rectangle 15">
            <a:extLst>
              <a:ext uri="{FF2B5EF4-FFF2-40B4-BE49-F238E27FC236}">
                <a16:creationId xmlns:a16="http://schemas.microsoft.com/office/drawing/2014/main" id="{1F82758F-B2B3-4F0A-BB90-4BFFEDD16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8113" y="5258990"/>
            <a:ext cx="146304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1C4EE6F-7EC8-6990-19E5-A3DD81F9F64F}"/>
              </a:ext>
            </a:extLst>
          </p:cNvPr>
          <p:cNvSpPr>
            <a:spLocks noGrp="1"/>
          </p:cNvSpPr>
          <p:nvPr>
            <p:ph idx="1"/>
          </p:nvPr>
        </p:nvSpPr>
        <p:spPr>
          <a:xfrm>
            <a:off x="5349240" y="4440602"/>
            <a:ext cx="6007608" cy="1645920"/>
          </a:xfrm>
        </p:spPr>
        <p:txBody>
          <a:bodyPr anchor="ctr">
            <a:normAutofit/>
          </a:bodyPr>
          <a:lstStyle/>
          <a:p>
            <a:r>
              <a:rPr lang="en-IN" sz="1800"/>
              <a:t>Each block from 1 to 100 is a vertex</a:t>
            </a:r>
          </a:p>
          <a:p>
            <a:r>
              <a:rPr lang="en-IN" sz="1800"/>
              <a:t>Each possible move from a dice roll, is an edge </a:t>
            </a:r>
          </a:p>
          <a:p>
            <a:r>
              <a:rPr lang="en-IN" sz="1800"/>
              <a:t>Start vertex is 1. End vertex is 100   </a:t>
            </a:r>
          </a:p>
        </p:txBody>
      </p:sp>
    </p:spTree>
    <p:extLst>
      <p:ext uri="{BB962C8B-B14F-4D97-AF65-F5344CB8AC3E}">
        <p14:creationId xmlns:p14="http://schemas.microsoft.com/office/powerpoint/2010/main" val="16305818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1AAC3-7E19-B565-8C2D-7DA7FFAFAE52}"/>
              </a:ext>
            </a:extLst>
          </p:cNvPr>
          <p:cNvSpPr>
            <a:spLocks noGrp="1"/>
          </p:cNvSpPr>
          <p:nvPr>
            <p:ph type="title"/>
          </p:nvPr>
        </p:nvSpPr>
        <p:spPr/>
        <p:txBody>
          <a:bodyPr/>
          <a:lstStyle/>
          <a:p>
            <a:r>
              <a:rPr lang="en-IN"/>
              <a:t>Dice roll for Block 1-5</a:t>
            </a:r>
          </a:p>
        </p:txBody>
      </p:sp>
      <p:pic>
        <p:nvPicPr>
          <p:cNvPr id="5" name="Content Placeholder 4">
            <a:extLst>
              <a:ext uri="{FF2B5EF4-FFF2-40B4-BE49-F238E27FC236}">
                <a16:creationId xmlns:a16="http://schemas.microsoft.com/office/drawing/2014/main" id="{218F9376-A509-2EC0-14E4-F2C20F0F5AE9}"/>
              </a:ext>
            </a:extLst>
          </p:cNvPr>
          <p:cNvPicPr>
            <a:picLocks noGrp="1" noChangeAspect="1"/>
          </p:cNvPicPr>
          <p:nvPr>
            <p:ph idx="1"/>
          </p:nvPr>
        </p:nvPicPr>
        <p:blipFill>
          <a:blip r:embed="rId2"/>
          <a:stretch>
            <a:fillRect/>
          </a:stretch>
        </p:blipFill>
        <p:spPr>
          <a:xfrm>
            <a:off x="5823571" y="2202921"/>
            <a:ext cx="6000130" cy="3019821"/>
          </a:xfrm>
        </p:spPr>
      </p:pic>
      <p:sp>
        <p:nvSpPr>
          <p:cNvPr id="6" name="TextBox 5">
            <a:extLst>
              <a:ext uri="{FF2B5EF4-FFF2-40B4-BE49-F238E27FC236}">
                <a16:creationId xmlns:a16="http://schemas.microsoft.com/office/drawing/2014/main" id="{5B8A237E-8587-9362-CE03-C803A23999A4}"/>
              </a:ext>
            </a:extLst>
          </p:cNvPr>
          <p:cNvSpPr txBox="1"/>
          <p:nvPr/>
        </p:nvSpPr>
        <p:spPr>
          <a:xfrm>
            <a:off x="575733" y="2620433"/>
            <a:ext cx="4961467" cy="2585323"/>
          </a:xfrm>
          <a:prstGeom prst="rect">
            <a:avLst/>
          </a:prstGeom>
          <a:noFill/>
        </p:spPr>
        <p:txBody>
          <a:bodyPr wrap="square" rtlCol="0">
            <a:spAutoFit/>
          </a:bodyPr>
          <a:lstStyle/>
          <a:p>
            <a:r>
              <a:rPr lang="en-US" b="0" i="0">
                <a:solidFill>
                  <a:srgbClr val="444444"/>
                </a:solidFill>
                <a:effectLst/>
                <a:latin typeface="Lato" panose="020F0502020204030203" pitchFamily="34" charset="0"/>
              </a:rPr>
              <a:t>If you roll 5 from block 1 you will jump directly to block 27. So is for block 2 when you roll out 4 or block 3 when you roll out 3 and so on. Now, “logically” speaking, the block 6 does not exists in our graph…! </a:t>
            </a:r>
          </a:p>
          <a:p>
            <a:endParaRPr lang="en-US">
              <a:solidFill>
                <a:srgbClr val="444444"/>
              </a:solidFill>
              <a:latin typeface="Lato" panose="020F0502020204030203" pitchFamily="34" charset="0"/>
            </a:endParaRPr>
          </a:p>
          <a:p>
            <a:r>
              <a:rPr lang="en-US" b="0" i="0">
                <a:solidFill>
                  <a:srgbClr val="444444"/>
                </a:solidFill>
                <a:effectLst/>
                <a:latin typeface="Lato" panose="020F0502020204030203" pitchFamily="34" charset="0"/>
              </a:rPr>
              <a:t>Think about the statement for a while. Whenever you reach block, you are directly jumping to block 27, you don’t stay there.</a:t>
            </a:r>
            <a:endParaRPr lang="en-IN"/>
          </a:p>
        </p:txBody>
      </p:sp>
    </p:spTree>
    <p:extLst>
      <p:ext uri="{BB962C8B-B14F-4D97-AF65-F5344CB8AC3E}">
        <p14:creationId xmlns:p14="http://schemas.microsoft.com/office/powerpoint/2010/main" val="7733921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BD222-CD08-01BD-E8A1-EFBA909BA25C}"/>
              </a:ext>
            </a:extLst>
          </p:cNvPr>
          <p:cNvSpPr>
            <a:spLocks noGrp="1"/>
          </p:cNvSpPr>
          <p:nvPr>
            <p:ph type="title"/>
          </p:nvPr>
        </p:nvSpPr>
        <p:spPr/>
        <p:txBody>
          <a:bodyPr/>
          <a:lstStyle/>
          <a:p>
            <a:r>
              <a:rPr lang="en-IN"/>
              <a:t>Dice Roll for 25 </a:t>
            </a:r>
          </a:p>
        </p:txBody>
      </p:sp>
      <p:sp>
        <p:nvSpPr>
          <p:cNvPr id="3" name="Content Placeholder 2">
            <a:extLst>
              <a:ext uri="{FF2B5EF4-FFF2-40B4-BE49-F238E27FC236}">
                <a16:creationId xmlns:a16="http://schemas.microsoft.com/office/drawing/2014/main" id="{1FC87576-FCED-FEE7-7439-8605CAEA485F}"/>
              </a:ext>
            </a:extLst>
          </p:cNvPr>
          <p:cNvSpPr>
            <a:spLocks noGrp="1"/>
          </p:cNvSpPr>
          <p:nvPr>
            <p:ph idx="1"/>
          </p:nvPr>
        </p:nvSpPr>
        <p:spPr/>
        <p:txBody>
          <a:bodyPr/>
          <a:lstStyle/>
          <a:p>
            <a:pPr marL="0" indent="0" algn="l" fontAlgn="base">
              <a:buNone/>
            </a:pPr>
            <a:r>
              <a:rPr lang="en-US" b="0" i="0">
                <a:solidFill>
                  <a:srgbClr val="444444"/>
                </a:solidFill>
                <a:effectLst/>
                <a:latin typeface="Lato" panose="020F0502020204030203" pitchFamily="34" charset="0"/>
              </a:rPr>
              <a:t>We assume that getting caught by a snake is always unfavorable and will not add to the progress of a short path. Just to get a better idea of the scenario of a ladder and snake, I have depicted what the Adjacency List would look like for the above two examples shown in the pictures.</a:t>
            </a:r>
          </a:p>
          <a:p>
            <a:pPr marL="0" indent="0" algn="l" fontAlgn="base">
              <a:buNone/>
            </a:pPr>
            <a:endParaRPr lang="en-US" b="0" i="0">
              <a:solidFill>
                <a:srgbClr val="444444"/>
              </a:solidFill>
              <a:effectLst/>
              <a:latin typeface="Lato" panose="020F0502020204030203" pitchFamily="34" charset="0"/>
            </a:endParaRPr>
          </a:p>
          <a:p>
            <a:pPr marL="0" indent="0">
              <a:buNone/>
            </a:pPr>
            <a:br>
              <a:rPr lang="en-US" b="0" i="0" u="none" strike="noStrike">
                <a:solidFill>
                  <a:srgbClr val="1ABC9C"/>
                </a:solidFill>
                <a:effectLst/>
                <a:latin typeface="inherit"/>
                <a:hlinkClick r:id="rId2"/>
              </a:rPr>
            </a:br>
            <a:endParaRPr lang="en-IN"/>
          </a:p>
        </p:txBody>
      </p:sp>
      <p:pic>
        <p:nvPicPr>
          <p:cNvPr id="5" name="Picture 4">
            <a:extLst>
              <a:ext uri="{FF2B5EF4-FFF2-40B4-BE49-F238E27FC236}">
                <a16:creationId xmlns:a16="http://schemas.microsoft.com/office/drawing/2014/main" id="{681ECFF4-028D-7EA5-E898-9FF904B737B7}"/>
              </a:ext>
            </a:extLst>
          </p:cNvPr>
          <p:cNvPicPr>
            <a:picLocks noChangeAspect="1"/>
          </p:cNvPicPr>
          <p:nvPr/>
        </p:nvPicPr>
        <p:blipFill>
          <a:blip r:embed="rId3"/>
          <a:stretch>
            <a:fillRect/>
          </a:stretch>
        </p:blipFill>
        <p:spPr>
          <a:xfrm>
            <a:off x="7984067" y="4425333"/>
            <a:ext cx="3335867" cy="1746867"/>
          </a:xfrm>
          <a:prstGeom prst="rect">
            <a:avLst/>
          </a:prstGeom>
        </p:spPr>
      </p:pic>
    </p:spTree>
    <p:extLst>
      <p:ext uri="{BB962C8B-B14F-4D97-AF65-F5344CB8AC3E}">
        <p14:creationId xmlns:p14="http://schemas.microsoft.com/office/powerpoint/2010/main" val="37727641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1">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13">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A8A8C20-2B39-7D4D-5BC6-DCE4D55B0763}"/>
              </a:ext>
            </a:extLst>
          </p:cNvPr>
          <p:cNvSpPr>
            <a:spLocks noGrp="1"/>
          </p:cNvSpPr>
          <p:nvPr>
            <p:ph type="title"/>
          </p:nvPr>
        </p:nvSpPr>
        <p:spPr>
          <a:xfrm>
            <a:off x="1046746" y="586822"/>
            <a:ext cx="3537285" cy="1645920"/>
          </a:xfrm>
        </p:spPr>
        <p:txBody>
          <a:bodyPr>
            <a:normAutofit/>
          </a:bodyPr>
          <a:lstStyle/>
          <a:p>
            <a:r>
              <a:rPr lang="en-IN" sz="3200"/>
              <a:t>Linked List</a:t>
            </a:r>
          </a:p>
        </p:txBody>
      </p:sp>
      <p:sp>
        <p:nvSpPr>
          <p:cNvPr id="22" name="Rectangle 15">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17">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8113" y="1405210"/>
            <a:ext cx="146304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Content Placeholder 8">
            <a:extLst>
              <a:ext uri="{FF2B5EF4-FFF2-40B4-BE49-F238E27FC236}">
                <a16:creationId xmlns:a16="http://schemas.microsoft.com/office/drawing/2014/main" id="{76542BE2-225B-781B-C02F-F3F7A2D24C5F}"/>
              </a:ext>
            </a:extLst>
          </p:cNvPr>
          <p:cNvSpPr>
            <a:spLocks noGrp="1"/>
          </p:cNvSpPr>
          <p:nvPr>
            <p:ph idx="1"/>
          </p:nvPr>
        </p:nvSpPr>
        <p:spPr>
          <a:xfrm>
            <a:off x="5351164" y="586822"/>
            <a:ext cx="6002636" cy="1645920"/>
          </a:xfrm>
        </p:spPr>
        <p:txBody>
          <a:bodyPr anchor="ctr">
            <a:normAutofit/>
          </a:bodyPr>
          <a:lstStyle/>
          <a:p>
            <a:r>
              <a:rPr lang="en-US" sz="1800"/>
              <a:t>Since there’s a ladder at vertex 4, as there’s a ladder which takes the player from 4 to 14</a:t>
            </a:r>
          </a:p>
          <a:p>
            <a:r>
              <a:rPr lang="en-US" sz="1800"/>
              <a:t>To generalize the vertices having the ladder on the Gameboard, the linked list will be empty </a:t>
            </a:r>
          </a:p>
        </p:txBody>
      </p:sp>
      <p:pic>
        <p:nvPicPr>
          <p:cNvPr id="5" name="Content Placeholder 4" descr="Diagram&#10;&#10;Description automatically generated">
            <a:extLst>
              <a:ext uri="{FF2B5EF4-FFF2-40B4-BE49-F238E27FC236}">
                <a16:creationId xmlns:a16="http://schemas.microsoft.com/office/drawing/2014/main" id="{76D71FAC-BC22-34B1-BC47-B801C73A9073}"/>
              </a:ext>
            </a:extLst>
          </p:cNvPr>
          <p:cNvPicPr>
            <a:picLocks noChangeAspect="1"/>
          </p:cNvPicPr>
          <p:nvPr/>
        </p:nvPicPr>
        <p:blipFill>
          <a:blip r:embed="rId2"/>
          <a:stretch>
            <a:fillRect/>
          </a:stretch>
        </p:blipFill>
        <p:spPr>
          <a:xfrm>
            <a:off x="738854" y="2734056"/>
            <a:ext cx="10802684" cy="3483864"/>
          </a:xfrm>
          <a:prstGeom prst="rect">
            <a:avLst/>
          </a:prstGeom>
        </p:spPr>
      </p:pic>
    </p:spTree>
    <p:extLst>
      <p:ext uri="{BB962C8B-B14F-4D97-AF65-F5344CB8AC3E}">
        <p14:creationId xmlns:p14="http://schemas.microsoft.com/office/powerpoint/2010/main" val="27058831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8" name="Rectangle 27">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Freeform: Shape 2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2" name="Freeform: Shape 3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400"/>
              <a:t>Adjacency List for the ladder at Block 6 scenario </a:t>
            </a:r>
          </a:p>
        </p:txBody>
      </p:sp>
      <p:sp>
        <p:nvSpPr>
          <p:cNvPr id="34" name="Rectangle 3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Rectangle 3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9" name="Picture 18" descr="Table&#10;&#10;Description automatically generated">
            <a:extLst>
              <a:ext uri="{FF2B5EF4-FFF2-40B4-BE49-F238E27FC236}">
                <a16:creationId xmlns:a16="http://schemas.microsoft.com/office/drawing/2014/main" id="{DC66185E-B351-432E-F41A-489E19738C52}"/>
              </a:ext>
            </a:extLst>
          </p:cNvPr>
          <p:cNvPicPr>
            <a:picLocks noChangeAspect="1"/>
          </p:cNvPicPr>
          <p:nvPr/>
        </p:nvPicPr>
        <p:blipFill>
          <a:blip r:embed="rId2"/>
          <a:stretch>
            <a:fillRect/>
          </a:stretch>
        </p:blipFill>
        <p:spPr>
          <a:xfrm>
            <a:off x="7111725" y="625684"/>
            <a:ext cx="3014097" cy="5455380"/>
          </a:xfrm>
          <a:prstGeom prst="rect">
            <a:avLst/>
          </a:prstGeom>
        </p:spPr>
      </p:pic>
    </p:spTree>
    <p:extLst>
      <p:ext uri="{BB962C8B-B14F-4D97-AF65-F5344CB8AC3E}">
        <p14:creationId xmlns:p14="http://schemas.microsoft.com/office/powerpoint/2010/main" val="24162046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normAutofit/>
          </a:bodyPr>
          <a:lstStyle/>
          <a:p>
            <a:r>
              <a:rPr lang="en-US"/>
              <a:t>Problem Statement</a:t>
            </a:r>
          </a:p>
        </p:txBody>
      </p:sp>
      <p:sp>
        <p:nvSpPr>
          <p:cNvPr id="3" name="TextBox 2">
            <a:extLst>
              <a:ext uri="{FF2B5EF4-FFF2-40B4-BE49-F238E27FC236}">
                <a16:creationId xmlns:a16="http://schemas.microsoft.com/office/drawing/2014/main" id="{327B6D50-F38D-A74D-71C9-100ECB727F04}"/>
              </a:ext>
            </a:extLst>
          </p:cNvPr>
          <p:cNvSpPr txBox="1"/>
          <p:nvPr/>
        </p:nvSpPr>
        <p:spPr>
          <a:xfrm>
            <a:off x="1497920" y="2414607"/>
            <a:ext cx="9188958" cy="2308324"/>
          </a:xfrm>
          <a:prstGeom prst="rect">
            <a:avLst/>
          </a:prstGeom>
          <a:noFill/>
        </p:spPr>
        <p:txBody>
          <a:bodyPr wrap="square" lIns="91440" tIns="45720" rIns="91440" bIns="45720" rtlCol="0" anchor="t">
            <a:spAutoFit/>
          </a:bodyPr>
          <a:lstStyle/>
          <a:p>
            <a:r>
              <a:rPr lang="en-IN" sz="2400"/>
              <a:t>Here, we are trying to obtain the minimum number of dice rolls required to finish a game of Snakes and Ladders. The program takes inputs from the user to build a user defined board for the BFS algorithm to run on. The BFS algorithm is combined with the implementation of adjacency list for ease of execution of the algorithm. </a:t>
            </a:r>
            <a:endParaRPr lang="en-US" sz="2400"/>
          </a:p>
        </p:txBody>
      </p:sp>
    </p:spTree>
    <p:extLst>
      <p:ext uri="{BB962C8B-B14F-4D97-AF65-F5344CB8AC3E}">
        <p14:creationId xmlns:p14="http://schemas.microsoft.com/office/powerpoint/2010/main" val="2360583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E1224E-6618-482E-BE87-321A7FC1CD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3D322F-FE74-C814-588C-4727B275757C}"/>
              </a:ext>
            </a:extLst>
          </p:cNvPr>
          <p:cNvSpPr>
            <a:spLocks noGrp="1"/>
          </p:cNvSpPr>
          <p:nvPr>
            <p:ph type="title"/>
          </p:nvPr>
        </p:nvSpPr>
        <p:spPr>
          <a:xfrm>
            <a:off x="659234" y="957447"/>
            <a:ext cx="3383280" cy="4943105"/>
          </a:xfrm>
        </p:spPr>
        <p:txBody>
          <a:bodyPr anchor="ctr">
            <a:normAutofit/>
          </a:bodyPr>
          <a:lstStyle/>
          <a:p>
            <a:r>
              <a:rPr lang="en-US" sz="3700"/>
              <a:t>Interpretation</a:t>
            </a:r>
          </a:p>
        </p:txBody>
      </p:sp>
      <p:sp>
        <p:nvSpPr>
          <p:cNvPr id="11" name="Rectangle 10">
            <a:extLst>
              <a:ext uri="{FF2B5EF4-FFF2-40B4-BE49-F238E27FC236}">
                <a16:creationId xmlns:a16="http://schemas.microsoft.com/office/drawing/2014/main" id="{066346BE-FDB4-4772-A696-0719490AB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8126"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9234" y="6163056"/>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1F3063F4-3AB7-BE37-51F6-26A4C1F742E2}"/>
              </a:ext>
            </a:extLst>
          </p:cNvPr>
          <p:cNvGraphicFramePr>
            <a:graphicFrameLocks noGrp="1"/>
          </p:cNvGraphicFramePr>
          <p:nvPr>
            <p:ph idx="1"/>
            <p:extLst>
              <p:ext uri="{D42A27DB-BD31-4B8C-83A1-F6EECF244321}">
                <p14:modId xmlns:p14="http://schemas.microsoft.com/office/powerpoint/2010/main" val="2886517709"/>
              </p:ext>
            </p:extLst>
          </p:nvPr>
        </p:nvGraphicFramePr>
        <p:xfrm>
          <a:off x="4553712" y="621792"/>
          <a:ext cx="6812280" cy="55412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282923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normAutofit/>
          </a:bodyPr>
          <a:lstStyle/>
          <a:p>
            <a:r>
              <a:rPr lang="en-US"/>
              <a:t>Synopsis of our approach</a:t>
            </a:r>
          </a:p>
        </p:txBody>
      </p:sp>
      <p:sp>
        <p:nvSpPr>
          <p:cNvPr id="3" name="TextBox 2">
            <a:extLst>
              <a:ext uri="{FF2B5EF4-FFF2-40B4-BE49-F238E27FC236}">
                <a16:creationId xmlns:a16="http://schemas.microsoft.com/office/drawing/2014/main" id="{327B6D50-F38D-A74D-71C9-100ECB727F04}"/>
              </a:ext>
            </a:extLst>
          </p:cNvPr>
          <p:cNvSpPr txBox="1"/>
          <p:nvPr/>
        </p:nvSpPr>
        <p:spPr>
          <a:xfrm>
            <a:off x="1504016" y="2457279"/>
            <a:ext cx="9188958" cy="2677656"/>
          </a:xfrm>
          <a:prstGeom prst="rect">
            <a:avLst/>
          </a:prstGeom>
          <a:noFill/>
        </p:spPr>
        <p:txBody>
          <a:bodyPr wrap="square" lIns="91440" tIns="45720" rIns="91440" bIns="45720" rtlCol="0" anchor="t">
            <a:spAutoFit/>
          </a:bodyPr>
          <a:lstStyle/>
          <a:p>
            <a:r>
              <a:rPr lang="en-IN" sz="2400"/>
              <a:t>We are using queues and adjacency lists for executing our snakes and ladders code. Queues are used for storing the next vertex that is supposed to be explored. Adjacency lists are used to store the neighbouring vertices that can be hopped onto after reached the current vertex. The hops are achieved at the dice roll. We are also storing the parent vertex of the current vertex.</a:t>
            </a:r>
          </a:p>
        </p:txBody>
      </p:sp>
    </p:spTree>
    <p:extLst>
      <p:ext uri="{BB962C8B-B14F-4D97-AF65-F5344CB8AC3E}">
        <p14:creationId xmlns:p14="http://schemas.microsoft.com/office/powerpoint/2010/main" val="4157779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a:xfrm>
            <a:off x="1046746" y="586822"/>
            <a:ext cx="3537285" cy="1645920"/>
          </a:xfrm>
        </p:spPr>
        <p:txBody>
          <a:bodyPr vert="horz" lIns="91440" tIns="45720" rIns="91440" bIns="45720" rtlCol="0" anchor="ctr">
            <a:normAutofit fontScale="90000"/>
          </a:bodyPr>
          <a:lstStyle/>
          <a:p>
            <a:r>
              <a:rPr lang="en-US" sz="3200"/>
              <a:t>Our Implementation: </a:t>
            </a:r>
            <a:r>
              <a:rPr lang="en-US" sz="3200" err="1"/>
              <a:t>replaceEdge</a:t>
            </a:r>
            <a:r>
              <a:rPr lang="en-US" sz="3200"/>
              <a:t> function</a:t>
            </a:r>
          </a:p>
        </p:txBody>
      </p:sp>
      <p:sp>
        <p:nvSpPr>
          <p:cNvPr id="30" name="Rectangle 29">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31">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8113" y="1405210"/>
            <a:ext cx="146304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327B6D50-F38D-A74D-71C9-100ECB727F04}"/>
              </a:ext>
            </a:extLst>
          </p:cNvPr>
          <p:cNvSpPr txBox="1"/>
          <p:nvPr/>
        </p:nvSpPr>
        <p:spPr>
          <a:xfrm>
            <a:off x="5351164" y="586822"/>
            <a:ext cx="6002636" cy="1645920"/>
          </a:xfrm>
          <a:prstGeom prst="rect">
            <a:avLst/>
          </a:prstGeom>
        </p:spPr>
        <p:txBody>
          <a:bodyPr vert="horz" lIns="91440" tIns="45720" rIns="91440" bIns="45720" rtlCol="0" anchor="ctr">
            <a:normAutofit/>
          </a:bodyPr>
          <a:lstStyle/>
          <a:p>
            <a:pPr>
              <a:lnSpc>
                <a:spcPct val="110000"/>
              </a:lnSpc>
              <a:spcAft>
                <a:spcPts val="600"/>
              </a:spcAft>
            </a:pPr>
            <a:r>
              <a:rPr lang="en-US"/>
              <a:t>This function is used to replace the 6 edges that contain the vertex which is ladder or snake. The adjacent elements of that vertex are erased and it is redirected to the top of the ladder or the bottom of the snake as the case may be.</a:t>
            </a:r>
          </a:p>
        </p:txBody>
      </p:sp>
      <p:pic>
        <p:nvPicPr>
          <p:cNvPr id="4" name="Picture 4" descr="Text&#10;&#10;Description automatically generated">
            <a:extLst>
              <a:ext uri="{FF2B5EF4-FFF2-40B4-BE49-F238E27FC236}">
                <a16:creationId xmlns:a16="http://schemas.microsoft.com/office/drawing/2014/main" id="{43834800-9BE2-E6A5-1F1E-671FED058917}"/>
              </a:ext>
            </a:extLst>
          </p:cNvPr>
          <p:cNvPicPr>
            <a:picLocks noChangeAspect="1"/>
          </p:cNvPicPr>
          <p:nvPr/>
        </p:nvPicPr>
        <p:blipFill>
          <a:blip r:embed="rId2"/>
          <a:stretch>
            <a:fillRect/>
          </a:stretch>
        </p:blipFill>
        <p:spPr>
          <a:xfrm>
            <a:off x="557784" y="3736319"/>
            <a:ext cx="11164824" cy="1479337"/>
          </a:xfrm>
          <a:prstGeom prst="rect">
            <a:avLst/>
          </a:prstGeom>
        </p:spPr>
      </p:pic>
    </p:spTree>
    <p:extLst>
      <p:ext uri="{BB962C8B-B14F-4D97-AF65-F5344CB8AC3E}">
        <p14:creationId xmlns:p14="http://schemas.microsoft.com/office/powerpoint/2010/main" val="33530064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Rectangle 49">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a:xfrm>
            <a:off x="1046746" y="586822"/>
            <a:ext cx="3537285" cy="1645920"/>
          </a:xfrm>
        </p:spPr>
        <p:txBody>
          <a:bodyPr vert="horz" lIns="91440" tIns="45720" rIns="91440" bIns="45720" rtlCol="0" anchor="ctr">
            <a:normAutofit/>
          </a:bodyPr>
          <a:lstStyle/>
          <a:p>
            <a:r>
              <a:rPr lang="en-US" sz="2700"/>
              <a:t>Our Implementation: printPath function</a:t>
            </a:r>
          </a:p>
        </p:txBody>
      </p:sp>
      <p:sp>
        <p:nvSpPr>
          <p:cNvPr id="52" name="Rectangle 51">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Rectangle 53">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8113" y="1405210"/>
            <a:ext cx="146304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327B6D50-F38D-A74D-71C9-100ECB727F04}"/>
              </a:ext>
            </a:extLst>
          </p:cNvPr>
          <p:cNvSpPr txBox="1"/>
          <p:nvPr/>
        </p:nvSpPr>
        <p:spPr>
          <a:xfrm>
            <a:off x="5351164" y="586822"/>
            <a:ext cx="6002636" cy="1645920"/>
          </a:xfrm>
          <a:prstGeom prst="rect">
            <a:avLst/>
          </a:prstGeom>
        </p:spPr>
        <p:txBody>
          <a:bodyPr vert="horz" lIns="91440" tIns="45720" rIns="91440" bIns="45720" rtlCol="0" anchor="ctr">
            <a:normAutofit/>
          </a:bodyPr>
          <a:lstStyle/>
          <a:p>
            <a:pPr>
              <a:lnSpc>
                <a:spcPct val="110000"/>
              </a:lnSpc>
              <a:spcAft>
                <a:spcPts val="600"/>
              </a:spcAft>
            </a:pPr>
            <a:r>
              <a:rPr lang="en-US" sz="2400"/>
              <a:t>This function is used to print the path from source to destination i.e. From position 1 to 100 in a custom print style</a:t>
            </a:r>
            <a:endParaRPr lang="en-US"/>
          </a:p>
        </p:txBody>
      </p:sp>
      <p:pic>
        <p:nvPicPr>
          <p:cNvPr id="5" name="Picture 5" descr="Text&#10;&#10;Description automatically generated">
            <a:extLst>
              <a:ext uri="{FF2B5EF4-FFF2-40B4-BE49-F238E27FC236}">
                <a16:creationId xmlns:a16="http://schemas.microsoft.com/office/drawing/2014/main" id="{F8ED8CC7-E184-C7AC-1398-E973166B0AF6}"/>
              </a:ext>
            </a:extLst>
          </p:cNvPr>
          <p:cNvPicPr>
            <a:picLocks noChangeAspect="1"/>
          </p:cNvPicPr>
          <p:nvPr/>
        </p:nvPicPr>
        <p:blipFill>
          <a:blip r:embed="rId2"/>
          <a:stretch>
            <a:fillRect/>
          </a:stretch>
        </p:blipFill>
        <p:spPr>
          <a:xfrm>
            <a:off x="696657" y="2734056"/>
            <a:ext cx="10887077" cy="3483864"/>
          </a:xfrm>
          <a:prstGeom prst="rect">
            <a:avLst/>
          </a:prstGeom>
        </p:spPr>
      </p:pic>
    </p:spTree>
    <p:extLst>
      <p:ext uri="{BB962C8B-B14F-4D97-AF65-F5344CB8AC3E}">
        <p14:creationId xmlns:p14="http://schemas.microsoft.com/office/powerpoint/2010/main" val="6908764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9" name="Rectangle 58">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1" name="Freeform: Shape 60">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3" name="Freeform: Shape 62">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a:xfrm>
            <a:off x="371094" y="1161288"/>
            <a:ext cx="3438144" cy="1239012"/>
          </a:xfrm>
        </p:spPr>
        <p:txBody>
          <a:bodyPr vert="horz" lIns="91440" tIns="45720" rIns="91440" bIns="45720" rtlCol="0" anchor="ctr">
            <a:normAutofit/>
          </a:bodyPr>
          <a:lstStyle/>
          <a:p>
            <a:r>
              <a:rPr lang="en-US" sz="2600"/>
              <a:t>Our Implementation: BFS function</a:t>
            </a:r>
          </a:p>
        </p:txBody>
      </p:sp>
      <p:sp>
        <p:nvSpPr>
          <p:cNvPr id="65" name="Rectangle 64">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Rectangle 6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327B6D50-F38D-A74D-71C9-100ECB727F04}"/>
              </a:ext>
            </a:extLst>
          </p:cNvPr>
          <p:cNvSpPr txBox="1"/>
          <p:nvPr/>
        </p:nvSpPr>
        <p:spPr>
          <a:xfrm>
            <a:off x="371094" y="2718054"/>
            <a:ext cx="3438906" cy="3207258"/>
          </a:xfrm>
          <a:prstGeom prst="rect">
            <a:avLst/>
          </a:prstGeom>
        </p:spPr>
        <p:txBody>
          <a:bodyPr vert="horz" lIns="91440" tIns="45720" rIns="91440" bIns="45720" rtlCol="0" anchor="t">
            <a:noAutofit/>
          </a:bodyPr>
          <a:lstStyle/>
          <a:p>
            <a:pPr>
              <a:lnSpc>
                <a:spcPct val="110000"/>
              </a:lnSpc>
              <a:spcAft>
                <a:spcPts val="600"/>
              </a:spcAft>
            </a:pPr>
            <a:r>
              <a:rPr lang="en-US" sz="2400"/>
              <a:t>This is the main BFS algorithm where it searches for the minimum number of dice rolls required according to the given board to go from start till end.</a:t>
            </a:r>
          </a:p>
        </p:txBody>
      </p:sp>
      <p:pic>
        <p:nvPicPr>
          <p:cNvPr id="4" name="Picture 5" descr="Text&#10;&#10;Description automatically generated">
            <a:extLst>
              <a:ext uri="{FF2B5EF4-FFF2-40B4-BE49-F238E27FC236}">
                <a16:creationId xmlns:a16="http://schemas.microsoft.com/office/drawing/2014/main" id="{74CEDF08-F408-E736-0773-72A9B922BA4E}"/>
              </a:ext>
            </a:extLst>
          </p:cNvPr>
          <p:cNvPicPr>
            <a:picLocks noChangeAspect="1"/>
          </p:cNvPicPr>
          <p:nvPr/>
        </p:nvPicPr>
        <p:blipFill>
          <a:blip r:embed="rId2"/>
          <a:stretch>
            <a:fillRect/>
          </a:stretch>
        </p:blipFill>
        <p:spPr>
          <a:xfrm>
            <a:off x="4516556" y="737556"/>
            <a:ext cx="7509836" cy="5338329"/>
          </a:xfrm>
          <a:prstGeom prst="rect">
            <a:avLst/>
          </a:prstGeom>
        </p:spPr>
      </p:pic>
    </p:spTree>
    <p:extLst>
      <p:ext uri="{BB962C8B-B14F-4D97-AF65-F5344CB8AC3E}">
        <p14:creationId xmlns:p14="http://schemas.microsoft.com/office/powerpoint/2010/main" val="33425455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 name="Rectangle 71">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2" name="Rectangle 73">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a:xfrm>
            <a:off x="1046746" y="586822"/>
            <a:ext cx="3537285" cy="1645920"/>
          </a:xfrm>
        </p:spPr>
        <p:txBody>
          <a:bodyPr vert="horz" lIns="91440" tIns="45720" rIns="91440" bIns="45720" rtlCol="0" anchor="ctr">
            <a:normAutofit/>
          </a:bodyPr>
          <a:lstStyle/>
          <a:p>
            <a:r>
              <a:rPr lang="en-US" sz="3200"/>
              <a:t>Execution: Inputs</a:t>
            </a:r>
          </a:p>
        </p:txBody>
      </p:sp>
      <p:sp>
        <p:nvSpPr>
          <p:cNvPr id="83" name="Rectangle 75">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4" name="Rectangle 77">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8113" y="1405210"/>
            <a:ext cx="146304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327B6D50-F38D-A74D-71C9-100ECB727F04}"/>
              </a:ext>
            </a:extLst>
          </p:cNvPr>
          <p:cNvSpPr txBox="1"/>
          <p:nvPr/>
        </p:nvSpPr>
        <p:spPr>
          <a:xfrm>
            <a:off x="5351164" y="586822"/>
            <a:ext cx="6002636" cy="1645920"/>
          </a:xfrm>
          <a:prstGeom prst="rect">
            <a:avLst/>
          </a:prstGeom>
        </p:spPr>
        <p:txBody>
          <a:bodyPr vert="horz" lIns="91440" tIns="45720" rIns="91440" bIns="45720" rtlCol="0" anchor="ctr">
            <a:normAutofit/>
          </a:bodyPr>
          <a:lstStyle/>
          <a:p>
            <a:pPr indent="-228600">
              <a:lnSpc>
                <a:spcPct val="110000"/>
              </a:lnSpc>
              <a:spcAft>
                <a:spcPts val="600"/>
              </a:spcAft>
              <a:buFont typeface="Arial" panose="020B0604020202020204" pitchFamily="34" charset="0"/>
              <a:buChar char="•"/>
            </a:pPr>
            <a:r>
              <a:rPr lang="en-US"/>
              <a:t>We gave a custom board for execution</a:t>
            </a:r>
          </a:p>
        </p:txBody>
      </p:sp>
      <p:pic>
        <p:nvPicPr>
          <p:cNvPr id="6" name="Picture 5" descr="Text&#10;&#10;Description automatically generated">
            <a:extLst>
              <a:ext uri="{FF2B5EF4-FFF2-40B4-BE49-F238E27FC236}">
                <a16:creationId xmlns:a16="http://schemas.microsoft.com/office/drawing/2014/main" id="{F487D291-37FB-1CF6-F516-911DB4930969}"/>
              </a:ext>
            </a:extLst>
          </p:cNvPr>
          <p:cNvPicPr>
            <a:picLocks noChangeAspect="1"/>
          </p:cNvPicPr>
          <p:nvPr/>
        </p:nvPicPr>
        <p:blipFill>
          <a:blip r:embed="rId2"/>
          <a:stretch>
            <a:fillRect/>
          </a:stretch>
        </p:blipFill>
        <p:spPr>
          <a:xfrm>
            <a:off x="557784" y="2745440"/>
            <a:ext cx="11164824" cy="3461095"/>
          </a:xfrm>
          <a:prstGeom prst="rect">
            <a:avLst/>
          </a:prstGeom>
        </p:spPr>
      </p:pic>
    </p:spTree>
    <p:extLst>
      <p:ext uri="{BB962C8B-B14F-4D97-AF65-F5344CB8AC3E}">
        <p14:creationId xmlns:p14="http://schemas.microsoft.com/office/powerpoint/2010/main" val="15813868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0" name="Rectangle 99">
            <a:extLst>
              <a:ext uri="{FF2B5EF4-FFF2-40B4-BE49-F238E27FC236}">
                <a16:creationId xmlns:a16="http://schemas.microsoft.com/office/drawing/2014/main" id="{7D5D2E51-A652-4FCB-ADE3-8974F2723C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2" name="Freeform: Shape 101">
            <a:extLst>
              <a:ext uri="{FF2B5EF4-FFF2-40B4-BE49-F238E27FC236}">
                <a16:creationId xmlns:a16="http://schemas.microsoft.com/office/drawing/2014/main" id="{08E18253-076D-4D89-968E-FCD8887E2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4" name="Freeform: Shape 103">
            <a:extLst>
              <a:ext uri="{FF2B5EF4-FFF2-40B4-BE49-F238E27FC236}">
                <a16:creationId xmlns:a16="http://schemas.microsoft.com/office/drawing/2014/main" id="{F6EBCC24-DE3B-4BAD-9624-83E1C2D66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a:xfrm>
            <a:off x="438912" y="859536"/>
            <a:ext cx="4837176" cy="1243584"/>
          </a:xfrm>
        </p:spPr>
        <p:txBody>
          <a:bodyPr vert="horz" lIns="91440" tIns="45720" rIns="91440" bIns="45720" rtlCol="0" anchor="ctr">
            <a:normAutofit/>
          </a:bodyPr>
          <a:lstStyle/>
          <a:p>
            <a:r>
              <a:rPr lang="en-US" sz="3400"/>
              <a:t>Execution: Output</a:t>
            </a:r>
          </a:p>
        </p:txBody>
      </p:sp>
      <p:sp>
        <p:nvSpPr>
          <p:cNvPr id="106" name="Rectangle 105">
            <a:extLst>
              <a:ext uri="{FF2B5EF4-FFF2-40B4-BE49-F238E27FC236}">
                <a16:creationId xmlns:a16="http://schemas.microsoft.com/office/drawing/2014/main" id="{8C07AF1D-AB44-447B-BC2F-DBECCC06C0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8" name="Rectangle 107">
            <a:extLst>
              <a:ext uri="{FF2B5EF4-FFF2-40B4-BE49-F238E27FC236}">
                <a16:creationId xmlns:a16="http://schemas.microsoft.com/office/drawing/2014/main" id="{6FCD70E2-BD62-41E4-975D-E58B07928F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327B6D50-F38D-A74D-71C9-100ECB727F04}"/>
              </a:ext>
            </a:extLst>
          </p:cNvPr>
          <p:cNvSpPr txBox="1"/>
          <p:nvPr/>
        </p:nvSpPr>
        <p:spPr>
          <a:xfrm>
            <a:off x="438912" y="2514600"/>
            <a:ext cx="4837176" cy="3666744"/>
          </a:xfrm>
          <a:prstGeom prst="rect">
            <a:avLst/>
          </a:prstGeom>
        </p:spPr>
        <p:txBody>
          <a:bodyPr vert="horz" lIns="91440" tIns="45720" rIns="91440" bIns="45720" rtlCol="0">
            <a:normAutofit/>
          </a:bodyPr>
          <a:lstStyle/>
          <a:p>
            <a:pPr indent="-228600">
              <a:lnSpc>
                <a:spcPct val="110000"/>
              </a:lnSpc>
              <a:spcAft>
                <a:spcPts val="600"/>
              </a:spcAft>
              <a:buFont typeface="Arial" panose="020B0604020202020204" pitchFamily="34" charset="0"/>
              <a:buChar char="•"/>
            </a:pPr>
            <a:r>
              <a:rPr lang="en-US"/>
              <a:t>Here is the output of the given snakes and ladders board</a:t>
            </a:r>
          </a:p>
        </p:txBody>
      </p:sp>
      <p:pic>
        <p:nvPicPr>
          <p:cNvPr id="10" name="Picture 9" descr="Text&#10;&#10;Description automatically generated with low confidence">
            <a:extLst>
              <a:ext uri="{FF2B5EF4-FFF2-40B4-BE49-F238E27FC236}">
                <a16:creationId xmlns:a16="http://schemas.microsoft.com/office/drawing/2014/main" id="{79C301FC-2703-EF76-C699-717D82700401}"/>
              </a:ext>
            </a:extLst>
          </p:cNvPr>
          <p:cNvPicPr>
            <a:picLocks noChangeAspect="1"/>
          </p:cNvPicPr>
          <p:nvPr/>
        </p:nvPicPr>
        <p:blipFill rotWithShape="1">
          <a:blip r:embed="rId2"/>
          <a:srcRect b="11652"/>
          <a:stretch/>
        </p:blipFill>
        <p:spPr>
          <a:xfrm>
            <a:off x="5578421" y="3172159"/>
            <a:ext cx="6322713" cy="3153732"/>
          </a:xfrm>
          <a:prstGeom prst="rect">
            <a:avLst/>
          </a:prstGeom>
        </p:spPr>
      </p:pic>
      <p:pic>
        <p:nvPicPr>
          <p:cNvPr id="8" name="Picture 7">
            <a:extLst>
              <a:ext uri="{FF2B5EF4-FFF2-40B4-BE49-F238E27FC236}">
                <a16:creationId xmlns:a16="http://schemas.microsoft.com/office/drawing/2014/main" id="{FC695078-499E-7FDC-734B-F3BB1A1C146F}"/>
              </a:ext>
            </a:extLst>
          </p:cNvPr>
          <p:cNvPicPr>
            <a:picLocks noChangeAspect="1"/>
          </p:cNvPicPr>
          <p:nvPr/>
        </p:nvPicPr>
        <p:blipFill rotWithShape="1">
          <a:blip r:embed="rId3"/>
          <a:srcRect t="11652"/>
          <a:stretch/>
        </p:blipFill>
        <p:spPr>
          <a:xfrm>
            <a:off x="5798058" y="58843"/>
            <a:ext cx="5887284" cy="2928762"/>
          </a:xfrm>
          <a:prstGeom prst="rect">
            <a:avLst/>
          </a:prstGeom>
        </p:spPr>
      </p:pic>
      <p:pic>
        <p:nvPicPr>
          <p:cNvPr id="6" name="Picture 5" descr="A computer screen capture&#10;&#10;Description automatically generated with medium confidence">
            <a:extLst>
              <a:ext uri="{FF2B5EF4-FFF2-40B4-BE49-F238E27FC236}">
                <a16:creationId xmlns:a16="http://schemas.microsoft.com/office/drawing/2014/main" id="{3D92ABFB-95C0-7D09-E3C6-EE89C85F9C37}"/>
              </a:ext>
            </a:extLst>
          </p:cNvPr>
          <p:cNvPicPr>
            <a:picLocks noChangeAspect="1"/>
          </p:cNvPicPr>
          <p:nvPr/>
        </p:nvPicPr>
        <p:blipFill rotWithShape="1">
          <a:blip r:embed="rId4"/>
          <a:srcRect t="8637" b="178"/>
          <a:stretch/>
        </p:blipFill>
        <p:spPr>
          <a:xfrm>
            <a:off x="128306" y="3450847"/>
            <a:ext cx="5228807" cy="2598498"/>
          </a:xfrm>
          <a:prstGeom prst="rect">
            <a:avLst/>
          </a:prstGeom>
        </p:spPr>
      </p:pic>
    </p:spTree>
    <p:extLst>
      <p:ext uri="{BB962C8B-B14F-4D97-AF65-F5344CB8AC3E}">
        <p14:creationId xmlns:p14="http://schemas.microsoft.com/office/powerpoint/2010/main" val="3474793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269225656"/>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2938272" y="2913888"/>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2472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2316547031"/>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255008" y="3523488"/>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2753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2845526797"/>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755071" y="3866388"/>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2826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3530691062"/>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414829" y="4802868"/>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33984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3475937450"/>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255340" y="3532278"/>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4476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141E-7C8D-D878-A1CB-F44F37A106A1}"/>
              </a:ext>
            </a:extLst>
          </p:cNvPr>
          <p:cNvSpPr>
            <a:spLocks noGrp="1"/>
          </p:cNvSpPr>
          <p:nvPr>
            <p:ph type="title"/>
          </p:nvPr>
        </p:nvSpPr>
        <p:spPr/>
        <p:txBody>
          <a:bodyPr/>
          <a:lstStyle/>
          <a:p>
            <a:r>
              <a:rPr lang="en-US"/>
              <a:t>Diving Deep in the pseudocode </a:t>
            </a:r>
          </a:p>
        </p:txBody>
      </p:sp>
      <p:graphicFrame>
        <p:nvGraphicFramePr>
          <p:cNvPr id="5" name="Content Placeholder 2">
            <a:extLst>
              <a:ext uri="{FF2B5EF4-FFF2-40B4-BE49-F238E27FC236}">
                <a16:creationId xmlns:a16="http://schemas.microsoft.com/office/drawing/2014/main" id="{E5695A75-3931-4D4B-A6FD-B0FE19ADCC50}"/>
              </a:ext>
            </a:extLst>
          </p:cNvPr>
          <p:cNvGraphicFramePr>
            <a:graphicFrameLocks noGrp="1"/>
          </p:cNvGraphicFramePr>
          <p:nvPr>
            <p:ph idx="1"/>
            <p:extLst>
              <p:ext uri="{D42A27DB-BD31-4B8C-83A1-F6EECF244321}">
                <p14:modId xmlns:p14="http://schemas.microsoft.com/office/powerpoint/2010/main" val="1263355312"/>
              </p:ext>
            </p:extLst>
          </p:nvPr>
        </p:nvGraphicFramePr>
        <p:xfrm>
          <a:off x="1115568" y="2478024"/>
          <a:ext cx="10168128" cy="3694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6" name="Straight Arrow Connector 5">
            <a:extLst>
              <a:ext uri="{FF2B5EF4-FFF2-40B4-BE49-F238E27FC236}">
                <a16:creationId xmlns:a16="http://schemas.microsoft.com/office/drawing/2014/main" id="{1F8F2F2F-19B4-7140-2B38-F184C1836034}"/>
              </a:ext>
            </a:extLst>
          </p:cNvPr>
          <p:cNvCxnSpPr/>
          <p:nvPr/>
        </p:nvCxnSpPr>
        <p:spPr>
          <a:xfrm flipH="1">
            <a:off x="4755071" y="3851254"/>
            <a:ext cx="524256" cy="0"/>
          </a:xfrm>
          <a:prstGeom prst="straightConnector1">
            <a:avLst/>
          </a:prstGeom>
          <a:ln w="190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631A22D-FAF8-8F71-4814-DCDBF6FD1836}"/>
              </a:ext>
            </a:extLst>
          </p:cNvPr>
          <p:cNvSpPr/>
          <p:nvPr/>
        </p:nvSpPr>
        <p:spPr>
          <a:xfrm>
            <a:off x="6693408" y="2365248"/>
            <a:ext cx="560832" cy="548640"/>
          </a:xfrm>
          <a:prstGeom prst="ellipse">
            <a:avLst/>
          </a:prstGeom>
          <a:solidFill>
            <a:srgbClr val="00B050"/>
          </a:solidFill>
          <a:ln>
            <a:solidFill>
              <a:schemeClr val="bg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1</a:t>
            </a:r>
          </a:p>
        </p:txBody>
      </p:sp>
      <p:sp>
        <p:nvSpPr>
          <p:cNvPr id="8" name="Oval 7">
            <a:extLst>
              <a:ext uri="{FF2B5EF4-FFF2-40B4-BE49-F238E27FC236}">
                <a16:creationId xmlns:a16="http://schemas.microsoft.com/office/drawing/2014/main" id="{C8188D88-4426-7D53-8D5F-5B690E19250B}"/>
              </a:ext>
            </a:extLst>
          </p:cNvPr>
          <p:cNvSpPr/>
          <p:nvPr/>
        </p:nvSpPr>
        <p:spPr>
          <a:xfrm>
            <a:off x="7595616" y="3154680"/>
            <a:ext cx="560832" cy="548640"/>
          </a:xfrm>
          <a:prstGeom prst="ellipse">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2</a:t>
            </a:r>
          </a:p>
        </p:txBody>
      </p:sp>
      <p:sp>
        <p:nvSpPr>
          <p:cNvPr id="9" name="Oval 8">
            <a:extLst>
              <a:ext uri="{FF2B5EF4-FFF2-40B4-BE49-F238E27FC236}">
                <a16:creationId xmlns:a16="http://schemas.microsoft.com/office/drawing/2014/main" id="{B63BECF3-727A-5128-FFFB-BD443F1F785D}"/>
              </a:ext>
            </a:extLst>
          </p:cNvPr>
          <p:cNvSpPr/>
          <p:nvPr/>
        </p:nvSpPr>
        <p:spPr>
          <a:xfrm>
            <a:off x="6693408"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3</a:t>
            </a:r>
          </a:p>
        </p:txBody>
      </p:sp>
      <p:sp>
        <p:nvSpPr>
          <p:cNvPr id="10" name="Oval 9">
            <a:extLst>
              <a:ext uri="{FF2B5EF4-FFF2-40B4-BE49-F238E27FC236}">
                <a16:creationId xmlns:a16="http://schemas.microsoft.com/office/drawing/2014/main" id="{568826AB-7435-C644-D7C2-E4560F04B6C7}"/>
              </a:ext>
            </a:extLst>
          </p:cNvPr>
          <p:cNvSpPr/>
          <p:nvPr/>
        </p:nvSpPr>
        <p:spPr>
          <a:xfrm>
            <a:off x="8568772" y="4268724"/>
            <a:ext cx="560832" cy="5486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solidFill>
                  <a:schemeClr val="bg1"/>
                </a:solidFill>
              </a:rPr>
              <a:t>4</a:t>
            </a:r>
          </a:p>
        </p:txBody>
      </p:sp>
      <p:cxnSp>
        <p:nvCxnSpPr>
          <p:cNvPr id="12" name="Straight Connector 11">
            <a:extLst>
              <a:ext uri="{FF2B5EF4-FFF2-40B4-BE49-F238E27FC236}">
                <a16:creationId xmlns:a16="http://schemas.microsoft.com/office/drawing/2014/main" id="{24996B61-AAAA-20D6-33D3-3DC070912E2E}"/>
              </a:ext>
            </a:extLst>
          </p:cNvPr>
          <p:cNvCxnSpPr>
            <a:stCxn id="8" idx="3"/>
            <a:endCxn id="9" idx="7"/>
          </p:cNvCxnSpPr>
          <p:nvPr/>
        </p:nvCxnSpPr>
        <p:spPr>
          <a:xfrm flipH="1">
            <a:off x="7172108" y="3622974"/>
            <a:ext cx="505640"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AFD0D4-5A96-F94E-BFFE-6BD91BFC747A}"/>
              </a:ext>
            </a:extLst>
          </p:cNvPr>
          <p:cNvCxnSpPr>
            <a:cxnSpLocks/>
            <a:stCxn id="8" idx="5"/>
            <a:endCxn id="10" idx="1"/>
          </p:cNvCxnSpPr>
          <p:nvPr/>
        </p:nvCxnSpPr>
        <p:spPr>
          <a:xfrm>
            <a:off x="8074316" y="3622974"/>
            <a:ext cx="576588" cy="7260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D67050-67AD-7ECB-FAF4-18CCADD9B132}"/>
              </a:ext>
            </a:extLst>
          </p:cNvPr>
          <p:cNvCxnSpPr>
            <a:cxnSpLocks/>
            <a:stCxn id="7" idx="5"/>
            <a:endCxn id="8" idx="1"/>
          </p:cNvCxnSpPr>
          <p:nvPr/>
        </p:nvCxnSpPr>
        <p:spPr>
          <a:xfrm>
            <a:off x="7172108" y="2833542"/>
            <a:ext cx="505640" cy="4014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5381450"/>
      </p:ext>
    </p:extLst>
  </p:cSld>
  <p:clrMapOvr>
    <a:masterClrMapping/>
  </p:clrMapOvr>
</p:sld>
</file>

<file path=ppt/theme/theme1.xml><?xml version="1.0" encoding="utf-8"?>
<a:theme xmlns:a="http://schemas.openxmlformats.org/drawingml/2006/main" name="AccentBoxVTI">
  <a:themeElements>
    <a:clrScheme name="AnalogousFromRegularSeedRightStep">
      <a:dk1>
        <a:srgbClr val="000000"/>
      </a:dk1>
      <a:lt1>
        <a:srgbClr val="FFFFFF"/>
      </a:lt1>
      <a:dk2>
        <a:srgbClr val="1B252F"/>
      </a:dk2>
      <a:lt2>
        <a:srgbClr val="F3F1F0"/>
      </a:lt2>
      <a:accent1>
        <a:srgbClr val="22B0C2"/>
      </a:accent1>
      <a:accent2>
        <a:srgbClr val="1771D5"/>
      </a:accent2>
      <a:accent3>
        <a:srgbClr val="2C37E7"/>
      </a:accent3>
      <a:accent4>
        <a:srgbClr val="5B17D5"/>
      </a:accent4>
      <a:accent5>
        <a:srgbClr val="BC29E7"/>
      </a:accent5>
      <a:accent6>
        <a:srgbClr val="D517B1"/>
      </a:accent6>
      <a:hlink>
        <a:srgbClr val="BF4D3F"/>
      </a:hlink>
      <a:folHlink>
        <a:srgbClr val="7F7F7F"/>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0</TotalTime>
  <Words>2633</Words>
  <Application>Microsoft Office PowerPoint</Application>
  <PresentationFormat>Widescreen</PresentationFormat>
  <Paragraphs>355</Paragraphs>
  <Slides>35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Calibri</vt:lpstr>
      <vt:lpstr>inherit</vt:lpstr>
      <vt:lpstr>Lato</vt:lpstr>
      <vt:lpstr>Neue Haas Grotesk Text Pro</vt:lpstr>
      <vt:lpstr>AccentBoxVTI</vt:lpstr>
      <vt:lpstr>Snakes and Ladders using BFS</vt:lpstr>
      <vt:lpstr>BFS </vt:lpstr>
      <vt:lpstr>Interpretation</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Diving Deep in the pseudocode </vt:lpstr>
      <vt:lpstr>Performance </vt:lpstr>
      <vt:lpstr>The Problem </vt:lpstr>
      <vt:lpstr>Graph Representation </vt:lpstr>
      <vt:lpstr>Dice roll for Block 1-5</vt:lpstr>
      <vt:lpstr>Dice Roll for 25 </vt:lpstr>
      <vt:lpstr>Linked List</vt:lpstr>
      <vt:lpstr>Adjacency List for the ladder at Block 6 scenario </vt:lpstr>
      <vt:lpstr>Problem Statement</vt:lpstr>
      <vt:lpstr>Synopsis of our approach</vt:lpstr>
      <vt:lpstr>Our Implementation: replaceEdge function</vt:lpstr>
      <vt:lpstr>Our Implementation: printPath function</vt:lpstr>
      <vt:lpstr>Our Implementation: BFS function</vt:lpstr>
      <vt:lpstr>Execution: Inputs</vt:lpstr>
      <vt:lpstr>Execution: Output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Snakes and Ladders using BFS</dc:title>
  <dc:creator>Pushpa Kulkarni</dc:creator>
  <cp:lastModifiedBy>Aniruddh Kulkarni</cp:lastModifiedBy>
  <cp:revision>2</cp:revision>
  <dcterms:created xsi:type="dcterms:W3CDTF">2022-10-17T14:51:25Z</dcterms:created>
  <dcterms:modified xsi:type="dcterms:W3CDTF">2024-06-16T09:54:41Z</dcterms:modified>
</cp:coreProperties>
</file>

<file path=docProps/thumbnail.jpeg>
</file>